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slideLayouts/slideLayout12.xml" ContentType="application/vnd.openxmlformats-officedocument.presentationml.slideLayout+xml"/>
  <Override PartName="/ppt/theme/theme10.xml" ContentType="application/vnd.openxmlformats-officedocument.theme+xml"/>
  <Override PartName="/ppt/slideLayouts/slideLayout13.xml" ContentType="application/vnd.openxmlformats-officedocument.presentationml.slideLayout+xml"/>
  <Override PartName="/ppt/theme/theme11.xml" ContentType="application/vnd.openxmlformats-officedocument.theme+xml"/>
  <Override PartName="/ppt/slideLayouts/slideLayout14.xml" ContentType="application/vnd.openxmlformats-officedocument.presentationml.slideLayout+xml"/>
  <Override PartName="/ppt/theme/theme12.xml" ContentType="application/vnd.openxmlformats-officedocument.theme+xml"/>
  <Override PartName="/ppt/slideLayouts/slideLayout15.xml" ContentType="application/vnd.openxmlformats-officedocument.presentationml.slideLayout+xml"/>
  <Override PartName="/ppt/theme/theme13.xml" ContentType="application/vnd.openxmlformats-officedocument.theme+xml"/>
  <Override PartName="/ppt/slideLayouts/slideLayout16.xml" ContentType="application/vnd.openxmlformats-officedocument.presentationml.slideLayout+xml"/>
  <Override PartName="/ppt/theme/theme14.xml" ContentType="application/vnd.openxmlformats-officedocument.theme+xml"/>
  <Override PartName="/ppt/slideLayouts/slideLayout17.xml" ContentType="application/vnd.openxmlformats-officedocument.presentationml.slideLayout+xml"/>
  <Override PartName="/ppt/theme/theme15.xml" ContentType="application/vnd.openxmlformats-officedocument.theme+xml"/>
  <Override PartName="/ppt/slideLayouts/slideLayout18.xml" ContentType="application/vnd.openxmlformats-officedocument.presentationml.slideLayout+xml"/>
  <Override PartName="/ppt/theme/theme1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17.xml" ContentType="application/vnd.openxmlformats-officedocument.theme+xml"/>
  <Override PartName="/ppt/slideLayouts/slideLayout21.xml" ContentType="application/vnd.openxmlformats-officedocument.presentationml.slideLayout+xml"/>
  <Override PartName="/ppt/theme/theme18.xml" ContentType="application/vnd.openxmlformats-officedocument.theme+xml"/>
  <Override PartName="/ppt/slideLayouts/slideLayout22.xml" ContentType="application/vnd.openxmlformats-officedocument.presentationml.slideLayout+xml"/>
  <Override PartName="/ppt/theme/theme19.xml" ContentType="application/vnd.openxmlformats-officedocument.theme+xml"/>
  <Override PartName="/ppt/slideLayouts/slideLayout23.xml" ContentType="application/vnd.openxmlformats-officedocument.presentationml.slideLayout+xml"/>
  <Override PartName="/ppt/theme/theme20.xml" ContentType="application/vnd.openxmlformats-officedocument.theme+xml"/>
  <Override PartName="/ppt/slideLayouts/slideLayout24.xml" ContentType="application/vnd.openxmlformats-officedocument.presentationml.slideLayout+xml"/>
  <Override PartName="/ppt/theme/theme21.xml" ContentType="application/vnd.openxmlformats-officedocument.theme+xml"/>
  <Override PartName="/ppt/slideLayouts/slideLayout25.xml" ContentType="application/vnd.openxmlformats-officedocument.presentationml.slideLayout+xml"/>
  <Override PartName="/ppt/theme/theme22.xml" ContentType="application/vnd.openxmlformats-officedocument.theme+xml"/>
  <Override PartName="/ppt/slideLayouts/slideLayout26.xml" ContentType="application/vnd.openxmlformats-officedocument.presentationml.slideLayout+xml"/>
  <Override PartName="/ppt/theme/theme2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4.xml" ContentType="application/vnd.openxmlformats-officedocument.theme+xml"/>
  <Override PartName="/ppt/slideLayouts/slideLayout29.xml" ContentType="application/vnd.openxmlformats-officedocument.presentationml.slideLayout+xml"/>
  <Override PartName="/ppt/theme/theme25.xml" ContentType="application/vnd.openxmlformats-officedocument.theme+xml"/>
  <Override PartName="/ppt/slideLayouts/slideLayout30.xml" ContentType="application/vnd.openxmlformats-officedocument.presentationml.slideLayout+xml"/>
  <Override PartName="/ppt/theme/theme26.xml" ContentType="application/vnd.openxmlformats-officedocument.theme+xml"/>
  <Override PartName="/ppt/slideLayouts/slideLayout31.xml" ContentType="application/vnd.openxmlformats-officedocument.presentationml.slideLayout+xml"/>
  <Override PartName="/ppt/theme/theme27.xml" ContentType="application/vnd.openxmlformats-officedocument.theme+xml"/>
  <Override PartName="/ppt/slideLayouts/slideLayout32.xml" ContentType="application/vnd.openxmlformats-officedocument.presentationml.slideLayout+xml"/>
  <Override PartName="/ppt/theme/theme28.xml" ContentType="application/vnd.openxmlformats-officedocument.theme+xml"/>
  <Override PartName="/ppt/slideLayouts/slideLayout33.xml" ContentType="application/vnd.openxmlformats-officedocument.presentationml.slideLayout+xml"/>
  <Override PartName="/ppt/theme/theme29.xml" ContentType="application/vnd.openxmlformats-officedocument.theme+xml"/>
  <Override PartName="/ppt/slideLayouts/slideLayout34.xml" ContentType="application/vnd.openxmlformats-officedocument.presentationml.slideLayout+xml"/>
  <Override PartName="/ppt/theme/theme30.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1.xml" ContentType="application/vnd.openxmlformats-officedocument.theme+xml"/>
  <Override PartName="/ppt/slideLayouts/slideLayout37.xml" ContentType="application/vnd.openxmlformats-officedocument.presentationml.slideLayout+xml"/>
  <Override PartName="/ppt/theme/theme32.xml" ContentType="application/vnd.openxmlformats-officedocument.theme+xml"/>
  <Override PartName="/ppt/slideLayouts/slideLayout38.xml" ContentType="application/vnd.openxmlformats-officedocument.presentationml.slideLayout+xml"/>
  <Override PartName="/ppt/theme/theme33.xml" ContentType="application/vnd.openxmlformats-officedocument.theme+xml"/>
  <Override PartName="/ppt/slideLayouts/slideLayout39.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4" r:id="rId2"/>
    <p:sldMasterId id="2147483746" r:id="rId3"/>
    <p:sldMasterId id="2147483748" r:id="rId4"/>
    <p:sldMasterId id="2147483750" r:id="rId5"/>
    <p:sldMasterId id="2147483752" r:id="rId6"/>
    <p:sldMasterId id="2147483754" r:id="rId7"/>
    <p:sldMasterId id="2147483756" r:id="rId8"/>
    <p:sldMasterId id="2147483758" r:id="rId9"/>
    <p:sldMasterId id="2147483761" r:id="rId10"/>
    <p:sldMasterId id="2147483765" r:id="rId11"/>
    <p:sldMasterId id="2147483767" r:id="rId12"/>
    <p:sldMasterId id="2147483769" r:id="rId13"/>
    <p:sldMasterId id="2147483771" r:id="rId14"/>
    <p:sldMasterId id="2147483773" r:id="rId15"/>
    <p:sldMasterId id="2147483775" r:id="rId16"/>
    <p:sldMasterId id="2147483777" r:id="rId17"/>
    <p:sldMasterId id="2147483779" r:id="rId18"/>
    <p:sldMasterId id="2147483781" r:id="rId19"/>
    <p:sldMasterId id="2147483783" r:id="rId20"/>
    <p:sldMasterId id="2147483785" r:id="rId21"/>
    <p:sldMasterId id="2147483787" r:id="rId22"/>
    <p:sldMasterId id="2147483789" r:id="rId23"/>
    <p:sldMasterId id="2147483791" r:id="rId24"/>
    <p:sldMasterId id="2147483793" r:id="rId25"/>
    <p:sldMasterId id="2147483795" r:id="rId26"/>
    <p:sldMasterId id="2147483797" r:id="rId27"/>
    <p:sldMasterId id="2147483799" r:id="rId28"/>
    <p:sldMasterId id="2147483801" r:id="rId29"/>
    <p:sldMasterId id="2147483807" r:id="rId30"/>
    <p:sldMasterId id="2147483809" r:id="rId31"/>
    <p:sldMasterId id="2147483812" r:id="rId32"/>
    <p:sldMasterId id="2147483815" r:id="rId33"/>
    <p:sldMasterId id="2147483817" r:id="rId34"/>
  </p:sldMasterIdLst>
  <p:notesMasterIdLst>
    <p:notesMasterId r:id="rId80"/>
  </p:notesMasterIdLst>
  <p:sldIdLst>
    <p:sldId id="256" r:id="rId35"/>
    <p:sldId id="291" r:id="rId36"/>
    <p:sldId id="292" r:id="rId37"/>
    <p:sldId id="293" r:id="rId38"/>
    <p:sldId id="295" r:id="rId39"/>
    <p:sldId id="294" r:id="rId40"/>
    <p:sldId id="296" r:id="rId41"/>
    <p:sldId id="299" r:id="rId42"/>
    <p:sldId id="297" r:id="rId43"/>
    <p:sldId id="298" r:id="rId44"/>
    <p:sldId id="300" r:id="rId45"/>
    <p:sldId id="264" r:id="rId46"/>
    <p:sldId id="265" r:id="rId47"/>
    <p:sldId id="268" r:id="rId48"/>
    <p:sldId id="267" r:id="rId49"/>
    <p:sldId id="288" r:id="rId50"/>
    <p:sldId id="289" r:id="rId51"/>
    <p:sldId id="290" r:id="rId52"/>
    <p:sldId id="301" r:id="rId53"/>
    <p:sldId id="276" r:id="rId54"/>
    <p:sldId id="277" r:id="rId55"/>
    <p:sldId id="278" r:id="rId56"/>
    <p:sldId id="279" r:id="rId57"/>
    <p:sldId id="280" r:id="rId58"/>
    <p:sldId id="281" r:id="rId59"/>
    <p:sldId id="282" r:id="rId60"/>
    <p:sldId id="302" r:id="rId61"/>
    <p:sldId id="304" r:id="rId62"/>
    <p:sldId id="305" r:id="rId63"/>
    <p:sldId id="306" r:id="rId64"/>
    <p:sldId id="308" r:id="rId65"/>
    <p:sldId id="309" r:id="rId66"/>
    <p:sldId id="310" r:id="rId67"/>
    <p:sldId id="311" r:id="rId68"/>
    <p:sldId id="312" r:id="rId69"/>
    <p:sldId id="314" r:id="rId70"/>
    <p:sldId id="284" r:id="rId71"/>
    <p:sldId id="285" r:id="rId72"/>
    <p:sldId id="286" r:id="rId73"/>
    <p:sldId id="287" r:id="rId74"/>
    <p:sldId id="315" r:id="rId75"/>
    <p:sldId id="316" r:id="rId76"/>
    <p:sldId id="317" r:id="rId77"/>
    <p:sldId id="319" r:id="rId78"/>
    <p:sldId id="318" r:id="rId79"/>
  </p:sldIdLst>
  <p:sldSz cx="9144000" cy="6858000" type="screen4x3"/>
  <p:notesSz cx="6858000" cy="9144000"/>
  <p:defaultTextStyle>
    <a:defPPr>
      <a:defRPr lang="en-US"/>
    </a:defPPr>
    <a:lvl1pPr marL="0" algn="l" defTabSz="908348" rtl="0" eaLnBrk="1" latinLnBrk="0" hangingPunct="1">
      <a:defRPr sz="1800" kern="1200">
        <a:solidFill>
          <a:schemeClr val="tx1"/>
        </a:solidFill>
        <a:latin typeface="+mn-lt"/>
        <a:ea typeface="+mn-ea"/>
        <a:cs typeface="+mn-cs"/>
      </a:defRPr>
    </a:lvl1pPr>
    <a:lvl2pPr marL="454172" algn="l" defTabSz="908348" rtl="0" eaLnBrk="1" latinLnBrk="0" hangingPunct="1">
      <a:defRPr sz="1800" kern="1200">
        <a:solidFill>
          <a:schemeClr val="tx1"/>
        </a:solidFill>
        <a:latin typeface="+mn-lt"/>
        <a:ea typeface="+mn-ea"/>
        <a:cs typeface="+mn-cs"/>
      </a:defRPr>
    </a:lvl2pPr>
    <a:lvl3pPr marL="908348" algn="l" defTabSz="908348" rtl="0" eaLnBrk="1" latinLnBrk="0" hangingPunct="1">
      <a:defRPr sz="1800" kern="1200">
        <a:solidFill>
          <a:schemeClr val="tx1"/>
        </a:solidFill>
        <a:latin typeface="+mn-lt"/>
        <a:ea typeface="+mn-ea"/>
        <a:cs typeface="+mn-cs"/>
      </a:defRPr>
    </a:lvl3pPr>
    <a:lvl4pPr marL="1362524" algn="l" defTabSz="908348" rtl="0" eaLnBrk="1" latinLnBrk="0" hangingPunct="1">
      <a:defRPr sz="1800" kern="1200">
        <a:solidFill>
          <a:schemeClr val="tx1"/>
        </a:solidFill>
        <a:latin typeface="+mn-lt"/>
        <a:ea typeface="+mn-ea"/>
        <a:cs typeface="+mn-cs"/>
      </a:defRPr>
    </a:lvl4pPr>
    <a:lvl5pPr marL="1816693" algn="l" defTabSz="908348" rtl="0" eaLnBrk="1" latinLnBrk="0" hangingPunct="1">
      <a:defRPr sz="1800" kern="1200">
        <a:solidFill>
          <a:schemeClr val="tx1"/>
        </a:solidFill>
        <a:latin typeface="+mn-lt"/>
        <a:ea typeface="+mn-ea"/>
        <a:cs typeface="+mn-cs"/>
      </a:defRPr>
    </a:lvl5pPr>
    <a:lvl6pPr marL="2270870" algn="l" defTabSz="908348" rtl="0" eaLnBrk="1" latinLnBrk="0" hangingPunct="1">
      <a:defRPr sz="1800" kern="1200">
        <a:solidFill>
          <a:schemeClr val="tx1"/>
        </a:solidFill>
        <a:latin typeface="+mn-lt"/>
        <a:ea typeface="+mn-ea"/>
        <a:cs typeface="+mn-cs"/>
      </a:defRPr>
    </a:lvl6pPr>
    <a:lvl7pPr marL="2725038" algn="l" defTabSz="908348" rtl="0" eaLnBrk="1" latinLnBrk="0" hangingPunct="1">
      <a:defRPr sz="1800" kern="1200">
        <a:solidFill>
          <a:schemeClr val="tx1"/>
        </a:solidFill>
        <a:latin typeface="+mn-lt"/>
        <a:ea typeface="+mn-ea"/>
        <a:cs typeface="+mn-cs"/>
      </a:defRPr>
    </a:lvl7pPr>
    <a:lvl8pPr marL="3179208" algn="l" defTabSz="908348" rtl="0" eaLnBrk="1" latinLnBrk="0" hangingPunct="1">
      <a:defRPr sz="1800" kern="1200">
        <a:solidFill>
          <a:schemeClr val="tx1"/>
        </a:solidFill>
        <a:latin typeface="+mn-lt"/>
        <a:ea typeface="+mn-ea"/>
        <a:cs typeface="+mn-cs"/>
      </a:defRPr>
    </a:lvl8pPr>
    <a:lvl9pPr marL="3633382" algn="l" defTabSz="908348"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84BF"/>
    <a:srgbClr val="3284BA"/>
    <a:srgbClr val="3D77BA"/>
    <a:srgbClr val="4688D6"/>
    <a:srgbClr val="417FC4"/>
    <a:srgbClr val="4485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34565" autoAdjust="0"/>
    <p:restoredTop sz="86572" autoAdjust="0"/>
  </p:normalViewPr>
  <p:slideViewPr>
    <p:cSldViewPr>
      <p:cViewPr>
        <p:scale>
          <a:sx n="70" d="100"/>
          <a:sy n="70" d="100"/>
        </p:scale>
        <p:origin x="-1565" y="37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5.xml"/><Relationship Id="rId21" Type="http://schemas.openxmlformats.org/officeDocument/2006/relationships/slideMaster" Target="slideMasters/slideMaster21.xml"/><Relationship Id="rId34" Type="http://schemas.openxmlformats.org/officeDocument/2006/relationships/slideMaster" Target="slideMasters/slideMaster34.xml"/><Relationship Id="rId42" Type="http://schemas.openxmlformats.org/officeDocument/2006/relationships/slide" Target="slides/slide8.xml"/><Relationship Id="rId47" Type="http://schemas.openxmlformats.org/officeDocument/2006/relationships/slide" Target="slides/slide13.xml"/><Relationship Id="rId50" Type="http://schemas.openxmlformats.org/officeDocument/2006/relationships/slide" Target="slides/slide16.xml"/><Relationship Id="rId55" Type="http://schemas.openxmlformats.org/officeDocument/2006/relationships/slide" Target="slides/slide21.xml"/><Relationship Id="rId63" Type="http://schemas.openxmlformats.org/officeDocument/2006/relationships/slide" Target="slides/slide29.xml"/><Relationship Id="rId68" Type="http://schemas.openxmlformats.org/officeDocument/2006/relationships/slide" Target="slides/slide34.xml"/><Relationship Id="rId76" Type="http://schemas.openxmlformats.org/officeDocument/2006/relationships/slide" Target="slides/slide42.xml"/><Relationship Id="rId8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 Target="slides/slide3.xml"/><Relationship Id="rId40" Type="http://schemas.openxmlformats.org/officeDocument/2006/relationships/slide" Target="slides/slide6.xml"/><Relationship Id="rId45" Type="http://schemas.openxmlformats.org/officeDocument/2006/relationships/slide" Target="slides/slide11.xml"/><Relationship Id="rId53" Type="http://schemas.openxmlformats.org/officeDocument/2006/relationships/slide" Target="slides/slide19.xml"/><Relationship Id="rId58" Type="http://schemas.openxmlformats.org/officeDocument/2006/relationships/slide" Target="slides/slide24.xml"/><Relationship Id="rId66" Type="http://schemas.openxmlformats.org/officeDocument/2006/relationships/slide" Target="slides/slide32.xml"/><Relationship Id="rId74" Type="http://schemas.openxmlformats.org/officeDocument/2006/relationships/slide" Target="slides/slide40.xml"/><Relationship Id="rId79" Type="http://schemas.openxmlformats.org/officeDocument/2006/relationships/slide" Target="slides/slide45.xml"/><Relationship Id="rId5" Type="http://schemas.openxmlformats.org/officeDocument/2006/relationships/slideMaster" Target="slideMasters/slideMaster5.xml"/><Relationship Id="rId61" Type="http://schemas.openxmlformats.org/officeDocument/2006/relationships/slide" Target="slides/slide27.xml"/><Relationship Id="rId82"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Master" Target="slideMasters/slideMaster31.xml"/><Relationship Id="rId44" Type="http://schemas.openxmlformats.org/officeDocument/2006/relationships/slide" Target="slides/slide10.xml"/><Relationship Id="rId52" Type="http://schemas.openxmlformats.org/officeDocument/2006/relationships/slide" Target="slides/slide18.xml"/><Relationship Id="rId60" Type="http://schemas.openxmlformats.org/officeDocument/2006/relationships/slide" Target="slides/slide26.xml"/><Relationship Id="rId65" Type="http://schemas.openxmlformats.org/officeDocument/2006/relationships/slide" Target="slides/slide31.xml"/><Relationship Id="rId73" Type="http://schemas.openxmlformats.org/officeDocument/2006/relationships/slide" Target="slides/slide39.xml"/><Relationship Id="rId78" Type="http://schemas.openxmlformats.org/officeDocument/2006/relationships/slide" Target="slides/slide44.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1.xml"/><Relationship Id="rId43" Type="http://schemas.openxmlformats.org/officeDocument/2006/relationships/slide" Target="slides/slide9.xml"/><Relationship Id="rId48" Type="http://schemas.openxmlformats.org/officeDocument/2006/relationships/slide" Target="slides/slide14.xml"/><Relationship Id="rId56" Type="http://schemas.openxmlformats.org/officeDocument/2006/relationships/slide" Target="slides/slide22.xml"/><Relationship Id="rId64" Type="http://schemas.openxmlformats.org/officeDocument/2006/relationships/slide" Target="slides/slide30.xml"/><Relationship Id="rId69" Type="http://schemas.openxmlformats.org/officeDocument/2006/relationships/slide" Target="slides/slide35.xml"/><Relationship Id="rId77" Type="http://schemas.openxmlformats.org/officeDocument/2006/relationships/slide" Target="slides/slide43.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4.xml"/><Relationship Id="rId46" Type="http://schemas.openxmlformats.org/officeDocument/2006/relationships/slide" Target="slides/slide12.xml"/><Relationship Id="rId59" Type="http://schemas.openxmlformats.org/officeDocument/2006/relationships/slide" Target="slides/slide25.xml"/><Relationship Id="rId67" Type="http://schemas.openxmlformats.org/officeDocument/2006/relationships/slide" Target="slides/slide33.xml"/><Relationship Id="rId20" Type="http://schemas.openxmlformats.org/officeDocument/2006/relationships/slideMaster" Target="slideMasters/slideMaster20.xml"/><Relationship Id="rId41" Type="http://schemas.openxmlformats.org/officeDocument/2006/relationships/slide" Target="slides/slide7.xml"/><Relationship Id="rId54" Type="http://schemas.openxmlformats.org/officeDocument/2006/relationships/slide" Target="slides/slide20.xml"/><Relationship Id="rId62" Type="http://schemas.openxmlformats.org/officeDocument/2006/relationships/slide" Target="slides/slide28.xml"/><Relationship Id="rId70" Type="http://schemas.openxmlformats.org/officeDocument/2006/relationships/slide" Target="slides/slide36.xml"/><Relationship Id="rId75" Type="http://schemas.openxmlformats.org/officeDocument/2006/relationships/slide" Target="slides/slide41.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2.xml"/><Relationship Id="rId49" Type="http://schemas.openxmlformats.org/officeDocument/2006/relationships/slide" Target="slides/slide15.xml"/><Relationship Id="rId57" Type="http://schemas.openxmlformats.org/officeDocument/2006/relationships/slide" Target="slides/slide2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E36D8A-46BC-4215-A006-E378C83759A6}" type="datetimeFigureOut">
              <a:rPr lang="en-US" smtClean="0"/>
              <a:t>3/31/2015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49BA4A-3E8E-4243-B672-A55A72FC17DA}" type="slidenum">
              <a:rPr lang="en-US" smtClean="0"/>
              <a:t>‹#›</a:t>
            </a:fld>
            <a:endParaRPr lang="en-US" dirty="0"/>
          </a:p>
        </p:txBody>
      </p:sp>
    </p:spTree>
    <p:extLst>
      <p:ext uri="{BB962C8B-B14F-4D97-AF65-F5344CB8AC3E}">
        <p14:creationId xmlns:p14="http://schemas.microsoft.com/office/powerpoint/2010/main" val="1621395701"/>
      </p:ext>
    </p:extLst>
  </p:cSld>
  <p:clrMap bg1="lt1" tx1="dk1" bg2="lt2" tx2="dk2" accent1="accent1" accent2="accent2" accent3="accent3" accent4="accent4" accent5="accent5" accent6="accent6" hlink="hlink" folHlink="folHlink"/>
  <p:notesStyle>
    <a:lvl1pPr marL="0" algn="l" defTabSz="908402" rtl="0" eaLnBrk="1" latinLnBrk="0" hangingPunct="1">
      <a:defRPr sz="1200" kern="1200">
        <a:solidFill>
          <a:schemeClr val="tx1"/>
        </a:solidFill>
        <a:latin typeface="+mn-lt"/>
        <a:ea typeface="+mn-ea"/>
        <a:cs typeface="+mn-cs"/>
      </a:defRPr>
    </a:lvl1pPr>
    <a:lvl2pPr marL="454204" algn="l" defTabSz="908402" rtl="0" eaLnBrk="1" latinLnBrk="0" hangingPunct="1">
      <a:defRPr sz="1200" kern="1200">
        <a:solidFill>
          <a:schemeClr val="tx1"/>
        </a:solidFill>
        <a:latin typeface="+mn-lt"/>
        <a:ea typeface="+mn-ea"/>
        <a:cs typeface="+mn-cs"/>
      </a:defRPr>
    </a:lvl2pPr>
    <a:lvl3pPr marL="908402" algn="l" defTabSz="908402" rtl="0" eaLnBrk="1" latinLnBrk="0" hangingPunct="1">
      <a:defRPr sz="1200" kern="1200">
        <a:solidFill>
          <a:schemeClr val="tx1"/>
        </a:solidFill>
        <a:latin typeface="+mn-lt"/>
        <a:ea typeface="+mn-ea"/>
        <a:cs typeface="+mn-cs"/>
      </a:defRPr>
    </a:lvl3pPr>
    <a:lvl4pPr marL="1362611" algn="l" defTabSz="908402" rtl="0" eaLnBrk="1" latinLnBrk="0" hangingPunct="1">
      <a:defRPr sz="1200" kern="1200">
        <a:solidFill>
          <a:schemeClr val="tx1"/>
        </a:solidFill>
        <a:latin typeface="+mn-lt"/>
        <a:ea typeface="+mn-ea"/>
        <a:cs typeface="+mn-cs"/>
      </a:defRPr>
    </a:lvl4pPr>
    <a:lvl5pPr marL="1816810" algn="l" defTabSz="908402" rtl="0" eaLnBrk="1" latinLnBrk="0" hangingPunct="1">
      <a:defRPr sz="1200" kern="1200">
        <a:solidFill>
          <a:schemeClr val="tx1"/>
        </a:solidFill>
        <a:latin typeface="+mn-lt"/>
        <a:ea typeface="+mn-ea"/>
        <a:cs typeface="+mn-cs"/>
      </a:defRPr>
    </a:lvl5pPr>
    <a:lvl6pPr marL="2271017" algn="l" defTabSz="908402" rtl="0" eaLnBrk="1" latinLnBrk="0" hangingPunct="1">
      <a:defRPr sz="1200" kern="1200">
        <a:solidFill>
          <a:schemeClr val="tx1"/>
        </a:solidFill>
        <a:latin typeface="+mn-lt"/>
        <a:ea typeface="+mn-ea"/>
        <a:cs typeface="+mn-cs"/>
      </a:defRPr>
    </a:lvl6pPr>
    <a:lvl7pPr marL="2725213" algn="l" defTabSz="908402" rtl="0" eaLnBrk="1" latinLnBrk="0" hangingPunct="1">
      <a:defRPr sz="1200" kern="1200">
        <a:solidFill>
          <a:schemeClr val="tx1"/>
        </a:solidFill>
        <a:latin typeface="+mn-lt"/>
        <a:ea typeface="+mn-ea"/>
        <a:cs typeface="+mn-cs"/>
      </a:defRPr>
    </a:lvl7pPr>
    <a:lvl8pPr marL="3179411" algn="l" defTabSz="908402" rtl="0" eaLnBrk="1" latinLnBrk="0" hangingPunct="1">
      <a:defRPr sz="1200" kern="1200">
        <a:solidFill>
          <a:schemeClr val="tx1"/>
        </a:solidFill>
        <a:latin typeface="+mn-lt"/>
        <a:ea typeface="+mn-ea"/>
        <a:cs typeface="+mn-cs"/>
      </a:defRPr>
    </a:lvl8pPr>
    <a:lvl9pPr marL="3633613" algn="l" defTabSz="9084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49BA4A-3E8E-4243-B672-A55A72FC17DA}" type="slidenum">
              <a:rPr lang="en-US" smtClean="0"/>
              <a:t>1</a:t>
            </a:fld>
            <a:endParaRPr lang="en-US" dirty="0"/>
          </a:p>
        </p:txBody>
      </p:sp>
    </p:spTree>
    <p:extLst>
      <p:ext uri="{BB962C8B-B14F-4D97-AF65-F5344CB8AC3E}">
        <p14:creationId xmlns:p14="http://schemas.microsoft.com/office/powerpoint/2010/main" val="2494217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A769C10-45D8-440B-93B7-893C49CBEA4F}" type="slidenum">
              <a:rPr lang="en-US">
                <a:solidFill>
                  <a:srgbClr val="000000"/>
                </a:solidFill>
              </a:rPr>
              <a:pPr>
                <a:defRPr/>
              </a:pPr>
              <a:t>32</a:t>
            </a:fld>
            <a:endParaRPr lang="en-US" dirty="0">
              <a:solidFill>
                <a:srgbClr val="000000"/>
              </a:solidFill>
            </a:endParaRPr>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2352A03-4846-45F5-9642-27711A55846C}" type="slidenum">
              <a:rPr lang="en-US">
                <a:solidFill>
                  <a:srgbClr val="000000"/>
                </a:solidFill>
              </a:rPr>
              <a:pPr>
                <a:defRPr/>
              </a:pPr>
              <a:t>33</a:t>
            </a:fld>
            <a:endParaRPr lang="en-US" dirty="0">
              <a:solidFill>
                <a:srgbClr val="000000"/>
              </a:solidFill>
            </a:endParaRPr>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7E6F396-E660-404F-AD0E-C071EECB36E3}" type="slidenum">
              <a:rPr lang="en-US">
                <a:solidFill>
                  <a:srgbClr val="000000"/>
                </a:solidFill>
              </a:rPr>
              <a:pPr>
                <a:defRPr/>
              </a:pPr>
              <a:t>34</a:t>
            </a:fld>
            <a:endParaRPr lang="en-US" dirty="0">
              <a:solidFill>
                <a:srgbClr val="000000"/>
              </a:solidFill>
            </a:endParaRPr>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2000" b="1" dirty="0" smtClean="0">
              <a:solidFill>
                <a:schemeClr val="bg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4669D2F-28D0-42FD-A335-85FDFEEB5360}" type="slidenum">
              <a:rPr lang="en-US">
                <a:solidFill>
                  <a:srgbClr val="000000"/>
                </a:solidFill>
              </a:rPr>
              <a:pPr>
                <a:defRPr/>
              </a:pPr>
              <a:t>35</a:t>
            </a:fld>
            <a:endParaRPr lang="en-US" dirty="0">
              <a:solidFill>
                <a:srgbClr val="000000"/>
              </a:solidFill>
            </a:endParaRPr>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2000" b="1" dirty="0" smtClean="0">
              <a:solidFill>
                <a:schemeClr val="bg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49BA4A-3E8E-4243-B672-A55A72FC17DA}" type="slidenum">
              <a:rPr lang="en-US" smtClean="0"/>
              <a:t>42</a:t>
            </a:fld>
            <a:endParaRPr lang="en-US" dirty="0"/>
          </a:p>
        </p:txBody>
      </p:sp>
    </p:spTree>
    <p:extLst>
      <p:ext uri="{BB962C8B-B14F-4D97-AF65-F5344CB8AC3E}">
        <p14:creationId xmlns:p14="http://schemas.microsoft.com/office/powerpoint/2010/main" val="689547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noRot="1" noChangeAspect="1"/>
          </p:cNvSpPr>
          <p:nvPr>
            <p:ph type="sldImg"/>
          </p:nvPr>
        </p:nvSpPr>
        <p:spPr>
          <a:prstGeom prst="rect">
            <a:avLst/>
          </a:prstGeom>
        </p:spPr>
        <p:txBody>
          <a:bodyPr/>
          <a:lstStyle/>
          <a:p>
            <a:pPr lvl="0"/>
            <a:endParaRPr dirty="0"/>
          </a:p>
        </p:txBody>
      </p:sp>
      <p:sp>
        <p:nvSpPr>
          <p:cNvPr id="79" name="Shape 79"/>
          <p:cNvSpPr>
            <a:spLocks noGrp="1"/>
          </p:cNvSpPr>
          <p:nvPr>
            <p:ph type="body" sz="quarter" idx="1"/>
          </p:nvPr>
        </p:nvSpPr>
        <p:spPr>
          <a:prstGeom prst="rect">
            <a:avLst/>
          </a:prstGeom>
        </p:spPr>
        <p:txBody>
          <a:bodyPr/>
          <a:lstStyle/>
          <a:p>
            <a:pPr lvl="0">
              <a:defRPr sz="1800"/>
            </a:pPr>
            <a:endParaRPr sz="1400" dirty="0"/>
          </a:p>
          <a:p>
            <a:pPr lvl="0">
              <a:defRPr sz="1800"/>
            </a:pPr>
            <a:r>
              <a:rPr sz="1400" dirty="0"/>
              <a:t>discuss time periods. </a:t>
            </a:r>
          </a:p>
          <a:p>
            <a:pPr lvl="0">
              <a:defRPr sz="1800"/>
            </a:pPr>
            <a:endParaRPr sz="1400" dirty="0"/>
          </a:p>
          <a:p>
            <a:pPr lvl="0">
              <a:defRPr sz="1800"/>
            </a:pPr>
            <a:endParaRPr sz="1400" dirty="0"/>
          </a:p>
          <a:p>
            <a:pPr lvl="0">
              <a:defRPr sz="1800"/>
            </a:pPr>
            <a:endParaRPr sz="1400" dirty="0"/>
          </a:p>
          <a:p>
            <a:pPr lvl="0">
              <a:defRPr sz="1800"/>
            </a:pPr>
            <a:endParaRPr sz="14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a:spLocks noGrp="1" noRot="1" noChangeAspect="1"/>
          </p:cNvSpPr>
          <p:nvPr>
            <p:ph type="sldImg"/>
          </p:nvPr>
        </p:nvSpPr>
        <p:spPr>
          <a:prstGeom prst="rect">
            <a:avLst/>
          </a:prstGeom>
        </p:spPr>
        <p:txBody>
          <a:bodyPr/>
          <a:lstStyle/>
          <a:p>
            <a:pPr lvl="0"/>
            <a:endParaRPr dirty="0"/>
          </a:p>
        </p:txBody>
      </p:sp>
      <p:sp>
        <p:nvSpPr>
          <p:cNvPr id="89" name="Shape 89"/>
          <p:cNvSpPr>
            <a:spLocks noGrp="1"/>
          </p:cNvSpPr>
          <p:nvPr>
            <p:ph type="body" sz="quarter" idx="1"/>
          </p:nvPr>
        </p:nvSpPr>
        <p:spPr>
          <a:prstGeom prst="rect">
            <a:avLst/>
          </a:prstGeom>
        </p:spPr>
        <p:txBody>
          <a:bodyPr/>
          <a:lstStyle/>
          <a:p>
            <a:pPr lvl="0">
              <a:defRPr sz="1800"/>
            </a:pPr>
            <a:r>
              <a:rPr sz="2200" dirty="0"/>
              <a:t>keep historical on left, then add in changes in julian day plots (red blue colorbar with white rep no change)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dirty="0" smtClean="0"/>
              <a:t>All the subsequent analyses</a:t>
            </a:r>
            <a:r>
              <a:rPr lang="en-US" baseline="0" dirty="0" smtClean="0"/>
              <a:t> are based on this blue area</a:t>
            </a:r>
            <a:endParaRPr lang="en-US" dirty="0"/>
          </a:p>
        </p:txBody>
      </p:sp>
      <p:sp>
        <p:nvSpPr>
          <p:cNvPr id="4" name="灯片编号占位符 3"/>
          <p:cNvSpPr>
            <a:spLocks noGrp="1"/>
          </p:cNvSpPr>
          <p:nvPr>
            <p:ph type="sldNum" sz="quarter" idx="10"/>
          </p:nvPr>
        </p:nvSpPr>
        <p:spPr/>
        <p:txBody>
          <a:bodyPr/>
          <a:lstStyle/>
          <a:p>
            <a:fld id="{669C9AFD-EF10-46CA-BCC8-60E214FAF4CF}" type="slidenum">
              <a:rPr lang="en-US" smtClean="0">
                <a:solidFill>
                  <a:prstClr val="black"/>
                </a:solidFill>
              </a:rPr>
              <a:pPr/>
              <a:t>8</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dirty="0" smtClean="0"/>
              <a:t>Precipitation - accumulated, aggregated over the entire study</a:t>
            </a:r>
            <a:r>
              <a:rPr lang="en-US" baseline="0" dirty="0" smtClean="0"/>
              <a:t> area; no trend</a:t>
            </a:r>
          </a:p>
          <a:p>
            <a:r>
              <a:rPr lang="en-US" baseline="0" dirty="0" smtClean="0"/>
              <a:t>Temperature – increasing trend</a:t>
            </a:r>
            <a:endParaRPr lang="en-US" dirty="0"/>
          </a:p>
        </p:txBody>
      </p:sp>
      <p:sp>
        <p:nvSpPr>
          <p:cNvPr id="4" name="灯片编号占位符 3"/>
          <p:cNvSpPr>
            <a:spLocks noGrp="1"/>
          </p:cNvSpPr>
          <p:nvPr>
            <p:ph type="sldNum" sz="quarter" idx="10"/>
          </p:nvPr>
        </p:nvSpPr>
        <p:spPr/>
        <p:txBody>
          <a:bodyPr/>
          <a:lstStyle/>
          <a:p>
            <a:fld id="{669C9AFD-EF10-46CA-BCC8-60E214FAF4CF}" type="slidenum">
              <a:rPr lang="en-US" smtClean="0">
                <a:solidFill>
                  <a:prstClr val="black"/>
                </a:solidFill>
              </a:rPr>
              <a:pPr/>
              <a:t>9</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dirty="0" smtClean="0"/>
              <a:t>SWE – decreasing</a:t>
            </a:r>
            <a:r>
              <a:rPr lang="en-US" baseline="0" dirty="0" smtClean="0"/>
              <a:t> trend -&gt; let us think that the increasing T trend might be a cause of the decreasing snowpack; further prove it later</a:t>
            </a:r>
          </a:p>
          <a:p>
            <a:r>
              <a:rPr lang="en-US" baseline="0" dirty="0" smtClean="0"/>
              <a:t>Runoff – mostly from snowmelt, so similar dicreasing trend</a:t>
            </a:r>
            <a:endParaRPr lang="en-US" dirty="0"/>
          </a:p>
        </p:txBody>
      </p:sp>
      <p:sp>
        <p:nvSpPr>
          <p:cNvPr id="4" name="灯片编号占位符 3"/>
          <p:cNvSpPr>
            <a:spLocks noGrp="1"/>
          </p:cNvSpPr>
          <p:nvPr>
            <p:ph type="sldNum" sz="quarter" idx="10"/>
          </p:nvPr>
        </p:nvSpPr>
        <p:spPr/>
        <p:txBody>
          <a:bodyPr/>
          <a:lstStyle/>
          <a:p>
            <a:fld id="{669C9AFD-EF10-46CA-BCC8-60E214FAF4CF}" type="slidenum">
              <a:rPr lang="en-US" smtClean="0">
                <a:solidFill>
                  <a:prstClr val="black"/>
                </a:solidFill>
              </a:rPr>
              <a:pPr/>
              <a:t>10</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49BA4A-3E8E-4243-B672-A55A72FC17DA}" type="slidenum">
              <a:rPr lang="en-US" smtClean="0"/>
              <a:t>12</a:t>
            </a:fld>
            <a:endParaRPr lang="en-US" dirty="0"/>
          </a:p>
        </p:txBody>
      </p:sp>
    </p:spTree>
    <p:extLst>
      <p:ext uri="{BB962C8B-B14F-4D97-AF65-F5344CB8AC3E}">
        <p14:creationId xmlns:p14="http://schemas.microsoft.com/office/powerpoint/2010/main" val="1105353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49BA4A-3E8E-4243-B672-A55A72FC17DA}" type="slidenum">
              <a:rPr lang="en-US" smtClean="0"/>
              <a:t>13</a:t>
            </a:fld>
            <a:endParaRPr lang="en-US" dirty="0"/>
          </a:p>
        </p:txBody>
      </p:sp>
    </p:spTree>
    <p:extLst>
      <p:ext uri="{BB962C8B-B14F-4D97-AF65-F5344CB8AC3E}">
        <p14:creationId xmlns:p14="http://schemas.microsoft.com/office/powerpoint/2010/main" val="269127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5" rIns="91432" bIns="45715"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defTabSz="914400" eaLnBrk="1" fontAlgn="base" hangingPunct="1">
              <a:spcBef>
                <a:spcPct val="0"/>
              </a:spcBef>
              <a:spcAft>
                <a:spcPct val="0"/>
              </a:spcAft>
            </a:pPr>
            <a:fld id="{F277B3BA-82E7-4D2E-91A2-1B7BEE326873}" type="slidenum">
              <a:rPr lang="en-US" altLang="en-US" sz="1200" smtClean="0">
                <a:solidFill>
                  <a:prstClr val="black"/>
                </a:solidFill>
                <a:ea typeface="ＭＳ Ｐゴシック" pitchFamily="34" charset="-128"/>
              </a:rPr>
              <a:pPr algn="r" defTabSz="914400" eaLnBrk="1" fontAlgn="base" hangingPunct="1">
                <a:spcBef>
                  <a:spcPct val="0"/>
                </a:spcBef>
                <a:spcAft>
                  <a:spcPct val="0"/>
                </a:spcAft>
              </a:pPr>
              <a:t>28</a:t>
            </a:fld>
            <a:endParaRPr lang="en-US" altLang="en-US" sz="1200" dirty="0" smtClean="0">
              <a:solidFill>
                <a:prstClr val="black"/>
              </a:solidFill>
              <a:ea typeface="ＭＳ Ｐゴシック" pitchFamily="34" charset="-128"/>
            </a:endParaRPr>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5" rIns="91432" bIns="45715" numCol="1" anchor="t" anchorCtr="0" compatLnSpc="1">
            <a:prstTxWarp prst="textNoShape">
              <a:avLst/>
            </a:prstTxWarp>
          </a:bodyPr>
          <a:lstStyle/>
          <a:p>
            <a:endParaRPr lang="en-US" alt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1CB20AE-F482-4A3E-A8B7-E9F169AF6327}" type="slidenum">
              <a:rPr lang="en-US">
                <a:solidFill>
                  <a:srgbClr val="000000"/>
                </a:solidFill>
              </a:rPr>
              <a:pPr>
                <a:defRPr/>
              </a:pPr>
              <a:t>29</a:t>
            </a:fld>
            <a:endParaRPr lang="en-US" dirty="0">
              <a:solidFill>
                <a:srgbClr val="000000"/>
              </a:solidFill>
            </a:endParaRPr>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Transition basins.  Lower parts of basin already rain dominate.  Upper, more snow dominated.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8CA6423-0367-4C0C-AE57-253D40CC9CB9}" type="slidenum">
              <a:rPr lang="en-US">
                <a:solidFill>
                  <a:srgbClr val="000000"/>
                </a:solidFill>
              </a:rPr>
              <a:pPr>
                <a:defRPr/>
              </a:pPr>
              <a:t>31</a:t>
            </a:fld>
            <a:endParaRPr lang="en-US" dirty="0">
              <a:solidFill>
                <a:srgbClr val="000000"/>
              </a:solidFill>
            </a:endParaRPr>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FontTx/>
              <a:buChar char="•"/>
            </a:pPr>
            <a:r>
              <a:rPr lang="en-US" altLang="en-US" sz="1900" b="1" dirty="0" smtClean="0">
                <a:solidFill>
                  <a:srgbClr val="437E1C"/>
                </a:solidFill>
              </a:rPr>
              <a:t>Elevation 8184 ft to 340 ft</a:t>
            </a:r>
          </a:p>
          <a:p>
            <a:pPr>
              <a:spcBef>
                <a:spcPct val="0"/>
              </a:spcBef>
              <a:buFontTx/>
              <a:buChar char="•"/>
            </a:pPr>
            <a:r>
              <a:rPr lang="en-US" altLang="en-US" sz="1900" b="1" dirty="0" smtClean="0">
                <a:solidFill>
                  <a:srgbClr val="437E1C"/>
                </a:solidFill>
              </a:rPr>
              <a:t>Historic Temp and precip </a:t>
            </a:r>
          </a:p>
          <a:p>
            <a:pPr lvl="1">
              <a:spcBef>
                <a:spcPct val="0"/>
              </a:spcBef>
            </a:pPr>
            <a:r>
              <a:rPr lang="en-US" altLang="en-US" sz="1900" b="1" dirty="0" smtClean="0">
                <a:solidFill>
                  <a:srgbClr val="437E1C"/>
                </a:solidFill>
              </a:rPr>
              <a:t>22</a:t>
            </a:r>
            <a:r>
              <a:rPr lang="en-US" altLang="en-US" sz="1900" b="1" dirty="0" smtClean="0">
                <a:solidFill>
                  <a:srgbClr val="437E1C"/>
                </a:solidFill>
                <a:sym typeface="Symbol" pitchFamily="18" charset="2"/>
              </a:rPr>
              <a:t></a:t>
            </a:r>
            <a:r>
              <a:rPr lang="en-US" altLang="en-US" sz="1900" b="1" dirty="0" smtClean="0">
                <a:solidFill>
                  <a:srgbClr val="437E1C"/>
                </a:solidFill>
              </a:rPr>
              <a:t>-76</a:t>
            </a:r>
            <a:r>
              <a:rPr lang="en-US" altLang="en-US" sz="1900" b="1" dirty="0" smtClean="0">
                <a:solidFill>
                  <a:srgbClr val="437E1C"/>
                </a:solidFill>
                <a:sym typeface="Symbol" pitchFamily="18" charset="2"/>
              </a:rPr>
              <a:t></a:t>
            </a:r>
            <a:r>
              <a:rPr lang="en-US" altLang="en-US" sz="1900" b="1" dirty="0" smtClean="0">
                <a:solidFill>
                  <a:srgbClr val="437E1C"/>
                </a:solidFill>
              </a:rPr>
              <a:t>F, 80 in-140 in at 2300 ft, 27</a:t>
            </a:r>
            <a:r>
              <a:rPr lang="en-US" altLang="en-US" sz="1900" b="1" dirty="0" smtClean="0">
                <a:solidFill>
                  <a:srgbClr val="437E1C"/>
                </a:solidFill>
                <a:sym typeface="Symbol" pitchFamily="18" charset="2"/>
              </a:rPr>
              <a:t></a:t>
            </a:r>
            <a:r>
              <a:rPr lang="en-US" altLang="en-US" sz="1900" b="1" dirty="0" smtClean="0">
                <a:solidFill>
                  <a:srgbClr val="437E1C"/>
                </a:solidFill>
              </a:rPr>
              <a:t>-90</a:t>
            </a:r>
            <a:r>
              <a:rPr lang="en-US" altLang="en-US" sz="1900" b="1" dirty="0" smtClean="0">
                <a:solidFill>
                  <a:srgbClr val="437E1C"/>
                </a:solidFill>
                <a:sym typeface="Symbol" pitchFamily="18" charset="2"/>
              </a:rPr>
              <a:t></a:t>
            </a:r>
            <a:r>
              <a:rPr lang="en-US" altLang="en-US" sz="1900" b="1" dirty="0" smtClean="0">
                <a:solidFill>
                  <a:srgbClr val="437E1C"/>
                </a:solidFill>
              </a:rPr>
              <a:t>F, 0 in-10 in at 350 ft </a:t>
            </a:r>
          </a:p>
          <a:p>
            <a:pPr lvl="1">
              <a:spcBef>
                <a:spcPct val="0"/>
              </a:spcBef>
            </a:pPr>
            <a:r>
              <a:rPr lang="en-US" altLang="en-US" sz="1900" b="1" dirty="0" smtClean="0">
                <a:solidFill>
                  <a:srgbClr val="437E1C"/>
                </a:solidFill>
              </a:rPr>
              <a:t>61% -81% precip in October-March</a:t>
            </a:r>
            <a:endParaRPr lang="en-US" altLang="en-US" sz="400" dirty="0" smtClean="0"/>
          </a:p>
          <a:p>
            <a:endParaRPr lang="en-US" altLang="en-US" sz="400" dirty="0" smtClean="0"/>
          </a:p>
          <a:p>
            <a:r>
              <a:rPr lang="en-US" altLang="en-US" sz="400" dirty="0" smtClean="0"/>
              <a:t>This water is used in many ways…</a:t>
            </a:r>
          </a:p>
          <a:p>
            <a:r>
              <a:rPr lang="en-US" altLang="en-US" sz="600" dirty="0" smtClean="0">
                <a:latin typeface="Arial Black" pitchFamily="34" charset="0"/>
              </a:rPr>
              <a:t>-TWSA: multiple regression analysis uses correlations with precipitation, streamflow, snow measures, forecasts are made for precipitation levels of 50, 100 and %150 normal.</a:t>
            </a:r>
          </a:p>
          <a:p>
            <a:endParaRPr lang="en-US" altLang="en-US" sz="400" dirty="0" smtClean="0"/>
          </a:p>
          <a:p>
            <a:pPr>
              <a:spcBef>
                <a:spcPct val="0"/>
              </a:spcBef>
              <a:buFontTx/>
              <a:buChar char="•"/>
            </a:pPr>
            <a:r>
              <a:rPr lang="en-US" altLang="en-US" sz="1500" b="1" dirty="0" smtClean="0">
                <a:solidFill>
                  <a:srgbClr val="437E1C"/>
                </a:solidFill>
              </a:rPr>
              <a:t>Elevation 8184 ft to 340 ft</a:t>
            </a:r>
          </a:p>
          <a:p>
            <a:pPr>
              <a:spcBef>
                <a:spcPct val="0"/>
              </a:spcBef>
              <a:buFontTx/>
              <a:buChar char="•"/>
            </a:pPr>
            <a:r>
              <a:rPr lang="en-US" altLang="en-US" sz="1500" b="1" dirty="0" smtClean="0">
                <a:solidFill>
                  <a:srgbClr val="437E1C"/>
                </a:solidFill>
              </a:rPr>
              <a:t>Historic Temp and precip </a:t>
            </a:r>
          </a:p>
          <a:p>
            <a:pPr lvl="1">
              <a:spcBef>
                <a:spcPct val="0"/>
              </a:spcBef>
            </a:pPr>
            <a:r>
              <a:rPr lang="en-US" altLang="en-US" sz="1500" b="1" dirty="0" smtClean="0">
                <a:solidFill>
                  <a:srgbClr val="437E1C"/>
                </a:solidFill>
              </a:rPr>
              <a:t>22</a:t>
            </a:r>
            <a:r>
              <a:rPr lang="en-US" altLang="en-US" sz="1500" b="1" dirty="0" smtClean="0">
                <a:solidFill>
                  <a:srgbClr val="437E1C"/>
                </a:solidFill>
                <a:sym typeface="Symbol" pitchFamily="18" charset="2"/>
              </a:rPr>
              <a:t></a:t>
            </a:r>
            <a:r>
              <a:rPr lang="en-US" altLang="en-US" sz="1500" b="1" dirty="0" smtClean="0">
                <a:solidFill>
                  <a:srgbClr val="437E1C"/>
                </a:solidFill>
              </a:rPr>
              <a:t>-76</a:t>
            </a:r>
            <a:r>
              <a:rPr lang="en-US" altLang="en-US" sz="1500" b="1" dirty="0" smtClean="0">
                <a:solidFill>
                  <a:srgbClr val="437E1C"/>
                </a:solidFill>
                <a:sym typeface="Symbol" pitchFamily="18" charset="2"/>
              </a:rPr>
              <a:t></a:t>
            </a:r>
            <a:r>
              <a:rPr lang="en-US" altLang="en-US" sz="1500" b="1" dirty="0" smtClean="0">
                <a:solidFill>
                  <a:srgbClr val="437E1C"/>
                </a:solidFill>
              </a:rPr>
              <a:t>F, 80 in-140 in at 2300 ft, 27</a:t>
            </a:r>
            <a:r>
              <a:rPr lang="en-US" altLang="en-US" sz="1500" b="1" dirty="0" smtClean="0">
                <a:solidFill>
                  <a:srgbClr val="437E1C"/>
                </a:solidFill>
                <a:sym typeface="Symbol" pitchFamily="18" charset="2"/>
              </a:rPr>
              <a:t></a:t>
            </a:r>
            <a:r>
              <a:rPr lang="en-US" altLang="en-US" sz="1500" b="1" dirty="0" smtClean="0">
                <a:solidFill>
                  <a:srgbClr val="437E1C"/>
                </a:solidFill>
              </a:rPr>
              <a:t>-90</a:t>
            </a:r>
            <a:r>
              <a:rPr lang="en-US" altLang="en-US" sz="1500" b="1" dirty="0" smtClean="0">
                <a:solidFill>
                  <a:srgbClr val="437E1C"/>
                </a:solidFill>
                <a:sym typeface="Symbol" pitchFamily="18" charset="2"/>
              </a:rPr>
              <a:t></a:t>
            </a:r>
            <a:r>
              <a:rPr lang="en-US" altLang="en-US" sz="1500" b="1" dirty="0" smtClean="0">
                <a:solidFill>
                  <a:srgbClr val="437E1C"/>
                </a:solidFill>
              </a:rPr>
              <a:t>F, 0 in-10 in at 350 ft </a:t>
            </a:r>
          </a:p>
          <a:p>
            <a:pPr lvl="1">
              <a:spcBef>
                <a:spcPct val="0"/>
              </a:spcBef>
            </a:pPr>
            <a:r>
              <a:rPr lang="en-US" altLang="en-US" sz="1500" b="1" dirty="0" smtClean="0">
                <a:solidFill>
                  <a:srgbClr val="437E1C"/>
                </a:solidFill>
              </a:rPr>
              <a:t>61% -81% precip in October-March </a:t>
            </a:r>
          </a:p>
          <a:p>
            <a:pPr>
              <a:spcBef>
                <a:spcPct val="0"/>
              </a:spcBef>
              <a:buFontTx/>
              <a:buChar char="•"/>
            </a:pPr>
            <a:r>
              <a:rPr lang="en-US" altLang="en-US" sz="1500" b="1" dirty="0" smtClean="0">
                <a:solidFill>
                  <a:srgbClr val="437E1C"/>
                </a:solidFill>
              </a:rPr>
              <a:t>Water supply during growing 		season in lower basin primarily 	from snowmelt, depends on 	reservoirs for storage</a:t>
            </a:r>
          </a:p>
          <a:p>
            <a:pPr>
              <a:spcBef>
                <a:spcPct val="0"/>
              </a:spcBef>
              <a:buFontTx/>
              <a:buChar char="•"/>
            </a:pPr>
            <a:r>
              <a:rPr lang="en-US" altLang="en-US" sz="1500" b="1" dirty="0" smtClean="0">
                <a:solidFill>
                  <a:srgbClr val="437E1C"/>
                </a:solidFill>
              </a:rPr>
              <a:t>Six USBR reservoirs with storage 	capacity of ~1 million acre-ft, 	~25% unregulated runoff </a:t>
            </a:r>
          </a:p>
          <a:p>
            <a:pPr>
              <a:spcBef>
                <a:spcPct val="0"/>
              </a:spcBef>
              <a:buFontTx/>
              <a:buChar char="•"/>
            </a:pPr>
            <a:r>
              <a:rPr lang="en-US" altLang="en-US" sz="1500" b="1" dirty="0" smtClean="0">
                <a:solidFill>
                  <a:srgbClr val="437E1C"/>
                </a:solidFill>
              </a:rPr>
              <a:t>Managed system vulnerable to 	drought with increasing water use 	and changing snowpack</a:t>
            </a:r>
            <a:endParaRPr lang="en-US" altLang="en-US" sz="400" dirty="0" smtClean="0"/>
          </a:p>
          <a:p>
            <a:endParaRPr lang="en-US" altLang="en-US" sz="400" dirty="0" smtClean="0"/>
          </a:p>
          <a:p>
            <a:endParaRPr lang="en-US" altLang="en-US" sz="400" dirty="0" smtClean="0"/>
          </a:p>
          <a:p>
            <a:r>
              <a:rPr lang="en-US" altLang="en-US" sz="600" dirty="0" smtClean="0"/>
              <a:t>DETAILS ON TWSA:</a:t>
            </a:r>
          </a:p>
          <a:p>
            <a:r>
              <a:rPr lang="en-US" altLang="en-US" sz="600" dirty="0" smtClean="0"/>
              <a:t>Max, Min, and Avg all from 1981-2000 and 2007 values of: </a:t>
            </a:r>
          </a:p>
          <a:p>
            <a:r>
              <a:rPr lang="en-US" altLang="en-US" sz="600" dirty="0" smtClean="0"/>
              <a:t>(1)	System Unregulated Flow Volume (system of reservoirs, sum of inflows), </a:t>
            </a:r>
          </a:p>
          <a:p>
            <a:r>
              <a:rPr lang="en-US" altLang="en-US" sz="600" dirty="0" smtClean="0"/>
              <a:t>(2)	Observed Flow Volume (system of reservoirs, sum of outflows), </a:t>
            </a:r>
          </a:p>
          <a:p>
            <a:r>
              <a:rPr lang="en-US" altLang="en-US" sz="600" dirty="0" smtClean="0"/>
              <a:t>(3)	Parker Unregulated Flow Volume (Yakima River NR Parker mean daily natural discharge),</a:t>
            </a:r>
          </a:p>
          <a:p>
            <a:r>
              <a:rPr lang="en-US" altLang="en-US" sz="600" dirty="0" smtClean="0"/>
              <a:t>(4)	Parker Observed Flow Volume (Yakima River NR Parker mean daily regulated discharge)</a:t>
            </a:r>
          </a:p>
          <a:p>
            <a:r>
              <a:rPr lang="en-US" altLang="en-US" sz="600" dirty="0" smtClean="0"/>
              <a:t>(5)	Yakima System Diversions (5 major irrigation diversions above Parker)</a:t>
            </a:r>
          </a:p>
          <a:p>
            <a:r>
              <a:rPr lang="en-US" altLang="en-US" sz="600" dirty="0" smtClean="0"/>
              <a:t>(6)	Yakima System Storage (Reservoir system storage, mean daily reservoir volume)</a:t>
            </a:r>
          </a:p>
          <a:p>
            <a:endParaRPr lang="en-US" altLang="en-US" sz="600" dirty="0" smtClean="0"/>
          </a:p>
          <a:p>
            <a:endParaRPr lang="en-US" altLang="en-US" sz="400" dirty="0" smtClean="0"/>
          </a:p>
          <a:p>
            <a:endParaRPr lang="en-US" altLang="en-US" sz="400" dirty="0" smtClean="0"/>
          </a:p>
          <a:p>
            <a:r>
              <a:rPr lang="en-US" altLang="en-US" sz="400" dirty="0" smtClean="0"/>
              <a:t>REFERENCES:</a:t>
            </a:r>
          </a:p>
          <a:p>
            <a:r>
              <a:rPr lang="en-US" altLang="en-US" sz="400" dirty="0" smtClean="0"/>
              <a:t>(USBR, 2002)</a:t>
            </a:r>
          </a:p>
          <a:p>
            <a:r>
              <a:rPr lang="en-US" altLang="en-US" sz="400" dirty="0" smtClean="0"/>
              <a:t>http://www.wrcc.dri.edu/cgi-bin/cliMAIN.pl?wa4154: </a:t>
            </a:r>
            <a:r>
              <a:rPr lang="en-US" altLang="en-US" sz="400" dirty="0" smtClean="0">
                <a:latin typeface="Times-Bold" charset="0"/>
              </a:rPr>
              <a:t>KENNEWICK, WASHINGTON (454154)</a:t>
            </a:r>
          </a:p>
          <a:p>
            <a:r>
              <a:rPr lang="en-US" altLang="en-US" sz="400" dirty="0" smtClean="0"/>
              <a:t>http://www.wrcc.dri.edu/cgi-bin/cliMAIN.pl?wa4406: </a:t>
            </a:r>
            <a:r>
              <a:rPr lang="en-US" altLang="en-US" sz="400" dirty="0" smtClean="0">
                <a:latin typeface="Times-Bold" charset="0"/>
              </a:rPr>
              <a:t>LAKE KACHESS, WASHINGTON (454406)</a:t>
            </a:r>
          </a:p>
          <a:p>
            <a:endParaRPr lang="en-US" altLang="en-US" sz="400" dirty="0" smtClean="0">
              <a:latin typeface="Times-Bold" charset="0"/>
            </a:endParaRPr>
          </a:p>
          <a:p>
            <a:r>
              <a:rPr lang="en-US" altLang="en-US" sz="400" dirty="0" smtClean="0"/>
              <a:t>Precipitation varies considerably across the basin throughout the year.  Mean-annual precipitation ranges from 140 inches in the higher mountains of the northwestern part of the basin to less than 10 inches throughout the lower Yakima Valley.  The amount of precipitation that occurs during the period of Oct ober to March period, both the arid and alpine parts of the basin ranges from 61-81% of the annual precipitation.  The variation in annual precipitation can be large.  The geographic variability of mean annual precip 1951-1980 in high mts between 80-140 inches in lower between 0-10 inches (USBR 2002, pg 2-2)</a:t>
            </a:r>
          </a:p>
          <a:p>
            <a:endParaRPr lang="en-US" altLang="en-US" sz="400" dirty="0" smtClean="0"/>
          </a:p>
          <a:p>
            <a:r>
              <a:rPr lang="en-US" altLang="en-US" sz="400" dirty="0" smtClean="0"/>
              <a:t>Water quality, generally high in upper basin.  Degrades downstream.  Many reaches in Federal Clean Water Act 303(d) list.  Issues of turbidity, pesticides, low dissolved oxygen, elevated temperatures, metals, fecal coliform, low flows, and pH.</a:t>
            </a:r>
          </a:p>
          <a:p>
            <a:endParaRPr lang="en-US" altLang="en-US" sz="400" dirty="0" smtClean="0"/>
          </a:p>
          <a:p>
            <a:r>
              <a:rPr lang="en-US" altLang="en-US" sz="400" dirty="0" smtClean="0"/>
              <a:t>Air temps, inversely related to altitude.  Min and Max occur in Jan and July.  Values above from LAKE KACHESS (1971-2000 Monthly Climate Summary, Average Min in Jan and Average Max in July)</a:t>
            </a:r>
          </a:p>
          <a:p>
            <a:endParaRPr lang="en-US" altLang="en-US" sz="400" dirty="0" smtClean="0"/>
          </a:p>
          <a:p>
            <a:r>
              <a:rPr lang="en-US" altLang="en-US" sz="400" dirty="0" smtClean="0"/>
              <a:t>-Reserviors been in place since 1930s</a:t>
            </a:r>
          </a:p>
          <a:p>
            <a:r>
              <a:rPr lang="en-US" altLang="en-US" sz="400" dirty="0" smtClean="0"/>
              <a:t>-Irrigation project serves 465,000 acres</a:t>
            </a:r>
          </a:p>
          <a:p>
            <a:r>
              <a:rPr lang="en-US" altLang="en-US" sz="400" dirty="0" smtClean="0"/>
              <a:t>-Basin drains about 4 million acres (Basin drains about 6150 sq miles)</a:t>
            </a:r>
          </a:p>
          <a:p>
            <a:r>
              <a:rPr lang="en-US" altLang="en-US" sz="400" dirty="0" smtClean="0"/>
              <a:t>-Yakima River flows about 215 miles</a:t>
            </a:r>
          </a:p>
          <a:p>
            <a:r>
              <a:rPr lang="en-US" altLang="en-US" sz="400" dirty="0" smtClean="0"/>
              <a:t>-Estimated unregulated runoff of Yakima Basin (1961-1990) is 3.97 million acre-ft</a:t>
            </a:r>
          </a:p>
          <a:p>
            <a:endParaRPr lang="en-US" altLang="en-US" sz="400" dirty="0" smtClean="0"/>
          </a:p>
          <a:p>
            <a:r>
              <a:rPr lang="en-US" altLang="en-US" sz="400" dirty="0" smtClean="0"/>
              <a:t>FROM POSTER, AGU 2006</a:t>
            </a:r>
          </a:p>
          <a:p>
            <a:r>
              <a:rPr lang="en-US" altLang="en-US" sz="400" dirty="0" smtClean="0"/>
              <a:t>-The USBR Yakima Project supports approximately 464,000 irrigated acres (via four irrigation districts -- Roza, Yakima-Tieton, Sunnyside Valley and Kittitas -- and the Wapato Division).</a:t>
            </a:r>
          </a:p>
          <a:p>
            <a:r>
              <a:rPr lang="en-US" altLang="en-US" sz="400" dirty="0" smtClean="0"/>
              <a:t>-Most of the water in the Yakima River comes from snowmelt, and is caught in a series of reservoirs to ensure sufficient water supply throughout the season.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4172" indent="0" algn="ctr">
              <a:buNone/>
              <a:defRPr>
                <a:solidFill>
                  <a:schemeClr val="tx1">
                    <a:tint val="75000"/>
                  </a:schemeClr>
                </a:solidFill>
              </a:defRPr>
            </a:lvl2pPr>
            <a:lvl3pPr marL="908348" indent="0" algn="ctr">
              <a:buNone/>
              <a:defRPr>
                <a:solidFill>
                  <a:schemeClr val="tx1">
                    <a:tint val="75000"/>
                  </a:schemeClr>
                </a:solidFill>
              </a:defRPr>
            </a:lvl3pPr>
            <a:lvl4pPr marL="1362524" indent="0" algn="ctr">
              <a:buNone/>
              <a:defRPr>
                <a:solidFill>
                  <a:schemeClr val="tx1">
                    <a:tint val="75000"/>
                  </a:schemeClr>
                </a:solidFill>
              </a:defRPr>
            </a:lvl4pPr>
            <a:lvl5pPr marL="1816693" indent="0" algn="ctr">
              <a:buNone/>
              <a:defRPr>
                <a:solidFill>
                  <a:schemeClr val="tx1">
                    <a:tint val="75000"/>
                  </a:schemeClr>
                </a:solidFill>
              </a:defRPr>
            </a:lvl5pPr>
            <a:lvl6pPr marL="2270870" indent="0" algn="ctr">
              <a:buNone/>
              <a:defRPr>
                <a:solidFill>
                  <a:schemeClr val="tx1">
                    <a:tint val="75000"/>
                  </a:schemeClr>
                </a:solidFill>
              </a:defRPr>
            </a:lvl6pPr>
            <a:lvl7pPr marL="2725038" indent="0" algn="ctr">
              <a:buNone/>
              <a:defRPr>
                <a:solidFill>
                  <a:schemeClr val="tx1">
                    <a:tint val="75000"/>
                  </a:schemeClr>
                </a:solidFill>
              </a:defRPr>
            </a:lvl7pPr>
            <a:lvl8pPr marL="3179208" indent="0" algn="ctr">
              <a:buNone/>
              <a:defRPr>
                <a:solidFill>
                  <a:schemeClr val="tx1">
                    <a:tint val="75000"/>
                  </a:schemeClr>
                </a:solidFill>
              </a:defRPr>
            </a:lvl8pPr>
            <a:lvl9pPr marL="363338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7F066F-754F-46E8-9842-BB685AE78EDF}" type="datetimeFigureOut">
              <a:rPr lang="en-US" smtClean="0"/>
              <a:t>3/31/2015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194834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7F066F-754F-46E8-9842-BB685AE78EDF}" type="datetimeFigureOut">
              <a:rPr lang="en-US" smtClean="0"/>
              <a:t>3/31/2015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4162399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7F066F-754F-46E8-9842-BB685AE78EDF}" type="datetimeFigureOut">
              <a:rPr lang="en-US" smtClean="0"/>
              <a:t>3/31/2015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609176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9BA7794-1814-4CE5-BD62-C150CAB888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5314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070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356" y="274460"/>
            <a:ext cx="8229290" cy="1142483"/>
          </a:xfrm>
          <a:prstGeom prst="rect">
            <a:avLst/>
          </a:prstGeom>
        </p:spPr>
        <p:txBody>
          <a:bodyPr lIns="88868" tIns="44437" rIns="88868" bIns="44437"/>
          <a:lstStyle/>
          <a:p>
            <a:r>
              <a:rPr lang="en-US" smtClean="0"/>
              <a:t>Click to edit Master title style</a:t>
            </a:r>
            <a:endParaRPr lang="en-US"/>
          </a:p>
        </p:txBody>
      </p:sp>
      <p:sp>
        <p:nvSpPr>
          <p:cNvPr id="3" name="Chart Placeholder 2"/>
          <p:cNvSpPr>
            <a:spLocks noGrp="1"/>
          </p:cNvSpPr>
          <p:nvPr>
            <p:ph type="chart" idx="1"/>
          </p:nvPr>
        </p:nvSpPr>
        <p:spPr>
          <a:xfrm>
            <a:off x="457356" y="1599787"/>
            <a:ext cx="8229290" cy="4526528"/>
          </a:xfrm>
          <a:prstGeom prst="rect">
            <a:avLst/>
          </a:prstGeom>
        </p:spPr>
        <p:txBody>
          <a:bodyPr lIns="88868" tIns="44437" rIns="88868" bIns="44437"/>
          <a:lstStyle/>
          <a:p>
            <a:endParaRPr lang="en-US"/>
          </a:p>
        </p:txBody>
      </p:sp>
    </p:spTree>
    <p:extLst>
      <p:ext uri="{BB962C8B-B14F-4D97-AF65-F5344CB8AC3E}">
        <p14:creationId xmlns:p14="http://schemas.microsoft.com/office/powerpoint/2010/main" val="318794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356" y="274458"/>
            <a:ext cx="8229290" cy="1142483"/>
          </a:xfrm>
          <a:prstGeom prst="rect">
            <a:avLst/>
          </a:prstGeom>
        </p:spPr>
        <p:txBody>
          <a:bodyPr lIns="88882" tIns="44439" rIns="88882" bIns="44439"/>
          <a:lstStyle/>
          <a:p>
            <a:r>
              <a:rPr lang="en-US" smtClean="0"/>
              <a:t>Click to edit Master title style</a:t>
            </a:r>
            <a:endParaRPr lang="en-US"/>
          </a:p>
        </p:txBody>
      </p:sp>
      <p:sp>
        <p:nvSpPr>
          <p:cNvPr id="3" name="Chart Placeholder 2"/>
          <p:cNvSpPr>
            <a:spLocks noGrp="1"/>
          </p:cNvSpPr>
          <p:nvPr>
            <p:ph type="chart" idx="1"/>
          </p:nvPr>
        </p:nvSpPr>
        <p:spPr>
          <a:xfrm>
            <a:off x="457356" y="1599787"/>
            <a:ext cx="8229290" cy="4526528"/>
          </a:xfrm>
          <a:prstGeom prst="rect">
            <a:avLst/>
          </a:prstGeom>
        </p:spPr>
        <p:txBody>
          <a:bodyPr lIns="88882" tIns="44439" rIns="88882" bIns="44439"/>
          <a:lstStyle/>
          <a:p>
            <a:endParaRPr lang="en-US"/>
          </a:p>
        </p:txBody>
      </p:sp>
    </p:spTree>
    <p:extLst>
      <p:ext uri="{BB962C8B-B14F-4D97-AF65-F5344CB8AC3E}">
        <p14:creationId xmlns:p14="http://schemas.microsoft.com/office/powerpoint/2010/main" val="318794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356" y="274455"/>
            <a:ext cx="8229290" cy="1142483"/>
          </a:xfrm>
          <a:prstGeom prst="rect">
            <a:avLst/>
          </a:prstGeom>
        </p:spPr>
        <p:txBody>
          <a:bodyPr lIns="88896" tIns="44453" rIns="88896" bIns="44453"/>
          <a:lstStyle/>
          <a:p>
            <a:r>
              <a:rPr lang="en-US" smtClean="0"/>
              <a:t>Click to edit Master title style</a:t>
            </a:r>
            <a:endParaRPr lang="en-US"/>
          </a:p>
        </p:txBody>
      </p:sp>
      <p:sp>
        <p:nvSpPr>
          <p:cNvPr id="3" name="Chart Placeholder 2"/>
          <p:cNvSpPr>
            <a:spLocks noGrp="1"/>
          </p:cNvSpPr>
          <p:nvPr>
            <p:ph type="chart" idx="1"/>
          </p:nvPr>
        </p:nvSpPr>
        <p:spPr>
          <a:xfrm>
            <a:off x="457356" y="1599787"/>
            <a:ext cx="8229290" cy="4526528"/>
          </a:xfrm>
          <a:prstGeom prst="rect">
            <a:avLst/>
          </a:prstGeom>
        </p:spPr>
        <p:txBody>
          <a:bodyPr lIns="88896" tIns="44453" rIns="88896" bIns="44453"/>
          <a:lstStyle/>
          <a:p>
            <a:endParaRPr lang="en-US"/>
          </a:p>
        </p:txBody>
      </p:sp>
    </p:spTree>
    <p:extLst>
      <p:ext uri="{BB962C8B-B14F-4D97-AF65-F5344CB8AC3E}">
        <p14:creationId xmlns:p14="http://schemas.microsoft.com/office/powerpoint/2010/main" val="318794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356" y="274451"/>
            <a:ext cx="8229290" cy="1142483"/>
          </a:xfrm>
          <a:prstGeom prst="rect">
            <a:avLst/>
          </a:prstGeom>
        </p:spPr>
        <p:txBody>
          <a:bodyPr lIns="88922" tIns="44463" rIns="88922" bIns="44463"/>
          <a:lstStyle/>
          <a:p>
            <a:r>
              <a:rPr lang="en-US" smtClean="0"/>
              <a:t>Click to edit Master title style</a:t>
            </a:r>
            <a:endParaRPr lang="en-US"/>
          </a:p>
        </p:txBody>
      </p:sp>
      <p:sp>
        <p:nvSpPr>
          <p:cNvPr id="3" name="SmartArt Placeholder 2"/>
          <p:cNvSpPr>
            <a:spLocks noGrp="1"/>
          </p:cNvSpPr>
          <p:nvPr>
            <p:ph type="dgm" idx="1"/>
          </p:nvPr>
        </p:nvSpPr>
        <p:spPr>
          <a:xfrm>
            <a:off x="457356" y="1599787"/>
            <a:ext cx="8229290" cy="4526528"/>
          </a:xfrm>
          <a:prstGeom prst="rect">
            <a:avLst/>
          </a:prstGeom>
        </p:spPr>
        <p:txBody>
          <a:bodyPr lIns="88922" tIns="44463" rIns="88922" bIns="44463"/>
          <a:lstStyle/>
          <a:p>
            <a:endParaRPr lang="en-US"/>
          </a:p>
        </p:txBody>
      </p:sp>
    </p:spTree>
    <p:extLst>
      <p:ext uri="{BB962C8B-B14F-4D97-AF65-F5344CB8AC3E}">
        <p14:creationId xmlns:p14="http://schemas.microsoft.com/office/powerpoint/2010/main" val="3536209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356" y="274446"/>
            <a:ext cx="8229290" cy="1142483"/>
          </a:xfrm>
          <a:prstGeom prst="rect">
            <a:avLst/>
          </a:prstGeom>
        </p:spPr>
        <p:txBody>
          <a:bodyPr lIns="88946" tIns="44475" rIns="88946" bIns="44475"/>
          <a:lstStyle/>
          <a:p>
            <a:r>
              <a:rPr lang="en-US" smtClean="0"/>
              <a:t>Click to edit Master title style</a:t>
            </a:r>
            <a:endParaRPr lang="en-US"/>
          </a:p>
        </p:txBody>
      </p:sp>
      <p:sp>
        <p:nvSpPr>
          <p:cNvPr id="3" name="Chart Placeholder 2"/>
          <p:cNvSpPr>
            <a:spLocks noGrp="1"/>
          </p:cNvSpPr>
          <p:nvPr>
            <p:ph type="chart" idx="1"/>
          </p:nvPr>
        </p:nvSpPr>
        <p:spPr>
          <a:xfrm>
            <a:off x="457356" y="1599787"/>
            <a:ext cx="8229290" cy="4526528"/>
          </a:xfrm>
          <a:prstGeom prst="rect">
            <a:avLst/>
          </a:prstGeom>
        </p:spPr>
        <p:txBody>
          <a:bodyPr lIns="88946" tIns="44475" rIns="88946" bIns="44475"/>
          <a:lstStyle/>
          <a:p>
            <a:endParaRPr lang="en-US"/>
          </a:p>
        </p:txBody>
      </p:sp>
    </p:spTree>
    <p:extLst>
      <p:ext uri="{BB962C8B-B14F-4D97-AF65-F5344CB8AC3E}">
        <p14:creationId xmlns:p14="http://schemas.microsoft.com/office/powerpoint/2010/main" val="318794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356" y="274440"/>
            <a:ext cx="8229290" cy="1142483"/>
          </a:xfrm>
          <a:prstGeom prst="rect">
            <a:avLst/>
          </a:prstGeom>
        </p:spPr>
        <p:txBody>
          <a:bodyPr lIns="88982" tIns="44496" rIns="88982" bIns="44496"/>
          <a:lstStyle/>
          <a:p>
            <a:r>
              <a:rPr lang="en-US" smtClean="0"/>
              <a:t>Click to edit Master title style</a:t>
            </a:r>
            <a:endParaRPr lang="en-US"/>
          </a:p>
        </p:txBody>
      </p:sp>
      <p:sp>
        <p:nvSpPr>
          <p:cNvPr id="3" name="Chart Placeholder 2"/>
          <p:cNvSpPr>
            <a:spLocks noGrp="1"/>
          </p:cNvSpPr>
          <p:nvPr>
            <p:ph type="chart" idx="1"/>
          </p:nvPr>
        </p:nvSpPr>
        <p:spPr>
          <a:xfrm>
            <a:off x="457356" y="1599787"/>
            <a:ext cx="8229290" cy="4526528"/>
          </a:xfrm>
          <a:prstGeom prst="rect">
            <a:avLst/>
          </a:prstGeom>
        </p:spPr>
        <p:txBody>
          <a:bodyPr lIns="88982" tIns="44496" rIns="88982" bIns="44496"/>
          <a:lstStyle/>
          <a:p>
            <a:endParaRPr lang="en-US"/>
          </a:p>
        </p:txBody>
      </p:sp>
    </p:spTree>
    <p:extLst>
      <p:ext uri="{BB962C8B-B14F-4D97-AF65-F5344CB8AC3E}">
        <p14:creationId xmlns:p14="http://schemas.microsoft.com/office/powerpoint/2010/main" val="318794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7F066F-754F-46E8-9842-BB685AE78EDF}" type="datetimeFigureOut">
              <a:rPr lang="en-US" smtClean="0"/>
              <a:t>3/31/2015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328374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6"/>
            <a:ext cx="7772400" cy="1470025"/>
          </a:xfrm>
          <a:prstGeom prst="rect">
            <a:avLst/>
          </a:prstGeom>
        </p:spPr>
        <p:txBody>
          <a:bodyPr lIns="91397" tIns="45699" rIns="91397" bIns="45699"/>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397" tIns="45699" rIns="91397" bIns="45699"/>
          <a:lstStyle>
            <a:lvl1pPr marL="0" indent="0" algn="ctr">
              <a:buNone/>
              <a:defRPr>
                <a:solidFill>
                  <a:schemeClr val="tx1">
                    <a:tint val="75000"/>
                  </a:schemeClr>
                </a:solidFill>
              </a:defRPr>
            </a:lvl1pPr>
            <a:lvl2pPr marL="454172" indent="0" algn="ctr">
              <a:buNone/>
              <a:defRPr>
                <a:solidFill>
                  <a:schemeClr val="tx1">
                    <a:tint val="75000"/>
                  </a:schemeClr>
                </a:solidFill>
              </a:defRPr>
            </a:lvl2pPr>
            <a:lvl3pPr marL="908348" indent="0" algn="ctr">
              <a:buNone/>
              <a:defRPr>
                <a:solidFill>
                  <a:schemeClr val="tx1">
                    <a:tint val="75000"/>
                  </a:schemeClr>
                </a:solidFill>
              </a:defRPr>
            </a:lvl3pPr>
            <a:lvl4pPr marL="1362524" indent="0" algn="ctr">
              <a:buNone/>
              <a:defRPr>
                <a:solidFill>
                  <a:schemeClr val="tx1">
                    <a:tint val="75000"/>
                  </a:schemeClr>
                </a:solidFill>
              </a:defRPr>
            </a:lvl4pPr>
            <a:lvl5pPr marL="1816693" indent="0" algn="ctr">
              <a:buNone/>
              <a:defRPr>
                <a:solidFill>
                  <a:schemeClr val="tx1">
                    <a:tint val="75000"/>
                  </a:schemeClr>
                </a:solidFill>
              </a:defRPr>
            </a:lvl5pPr>
            <a:lvl6pPr marL="2270870" indent="0" algn="ctr">
              <a:buNone/>
              <a:defRPr>
                <a:solidFill>
                  <a:schemeClr val="tx1">
                    <a:tint val="75000"/>
                  </a:schemeClr>
                </a:solidFill>
              </a:defRPr>
            </a:lvl6pPr>
            <a:lvl7pPr marL="2725038" indent="0" algn="ctr">
              <a:buNone/>
              <a:defRPr>
                <a:solidFill>
                  <a:schemeClr val="tx1">
                    <a:tint val="75000"/>
                  </a:schemeClr>
                </a:solidFill>
              </a:defRPr>
            </a:lvl7pPr>
            <a:lvl8pPr marL="3179208" indent="0" algn="ctr">
              <a:buNone/>
              <a:defRPr>
                <a:solidFill>
                  <a:schemeClr val="tx1">
                    <a:tint val="75000"/>
                  </a:schemeClr>
                </a:solidFill>
              </a:defRPr>
            </a:lvl8pPr>
            <a:lvl9pPr marL="363338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457"/>
            <a:ext cx="2133600" cy="365125"/>
          </a:xfrm>
          <a:prstGeom prst="rect">
            <a:avLst/>
          </a:prstGeom>
        </p:spPr>
        <p:txBody>
          <a:bodyPr lIns="91397" tIns="45699" rIns="91397" bIns="45699"/>
          <a:lstStyle/>
          <a:p>
            <a:fld id="{B97F066F-754F-46E8-9842-BB685AE78EDF}" type="datetimeFigureOut">
              <a:rPr lang="en-US" smtClean="0"/>
              <a:t>3/31/2015</a:t>
            </a:fld>
            <a:endParaRPr lang="en-US" dirty="0"/>
          </a:p>
        </p:txBody>
      </p:sp>
      <p:sp>
        <p:nvSpPr>
          <p:cNvPr id="5" name="Footer Placeholder 4"/>
          <p:cNvSpPr>
            <a:spLocks noGrp="1"/>
          </p:cNvSpPr>
          <p:nvPr>
            <p:ph type="ftr" sz="quarter" idx="11"/>
          </p:nvPr>
        </p:nvSpPr>
        <p:spPr>
          <a:xfrm>
            <a:off x="3124201" y="6356457"/>
            <a:ext cx="2895600" cy="365125"/>
          </a:xfrm>
          <a:prstGeom prst="rect">
            <a:avLst/>
          </a:prstGeom>
        </p:spPr>
        <p:txBody>
          <a:bodyPr lIns="91397" tIns="45699" rIns="91397" bIns="45699"/>
          <a:lstStyle/>
          <a:p>
            <a:endParaRPr lang="en-US" dirty="0"/>
          </a:p>
        </p:txBody>
      </p:sp>
      <p:sp>
        <p:nvSpPr>
          <p:cNvPr id="6" name="Slide Number Placeholder 5"/>
          <p:cNvSpPr>
            <a:spLocks noGrp="1"/>
          </p:cNvSpPr>
          <p:nvPr>
            <p:ph type="sldNum" sz="quarter" idx="12"/>
          </p:nvPr>
        </p:nvSpPr>
        <p:spPr>
          <a:xfrm>
            <a:off x="6553200" y="6356457"/>
            <a:ext cx="2133600" cy="365125"/>
          </a:xfrm>
          <a:prstGeom prst="rect">
            <a:avLst/>
          </a:prstGeom>
        </p:spPr>
        <p:txBody>
          <a:bodyPr lIns="91397" tIns="45699" rIns="91397" bIns="45699"/>
          <a:lstStyle/>
          <a:p>
            <a:fld id="{7C2914FE-58A6-40C4-9364-A89021EC10DE}" type="slidenum">
              <a:rPr lang="en-US" smtClean="0"/>
              <a:t>‹#›</a:t>
            </a:fld>
            <a:endParaRPr lang="en-US" dirty="0"/>
          </a:p>
        </p:txBody>
      </p:sp>
    </p:spTree>
    <p:extLst>
      <p:ext uri="{BB962C8B-B14F-4D97-AF65-F5344CB8AC3E}">
        <p14:creationId xmlns:p14="http://schemas.microsoft.com/office/powerpoint/2010/main" val="1378456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0BA4C2-F766-4047-9DD7-050A6C4E8834}" type="datetimeFigureOut">
              <a:rPr lang="en-US" smtClean="0">
                <a:solidFill>
                  <a:prstClr val="black">
                    <a:tint val="75000"/>
                  </a:prstClr>
                </a:solidFill>
              </a:rPr>
              <a:pPr/>
              <a:t>3/31/2015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B04026C-842C-4880-A9A2-B8409FE36F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12782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0BA4C2-F766-4047-9DD7-050A6C4E8834}" type="datetimeFigureOut">
              <a:rPr lang="en-US" smtClean="0">
                <a:solidFill>
                  <a:prstClr val="black">
                    <a:tint val="75000"/>
                  </a:prstClr>
                </a:solidFill>
              </a:rPr>
              <a:pPr/>
              <a:t>3/31/2015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B04026C-842C-4880-A9A2-B8409FE36F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12782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0BA4C2-F766-4047-9DD7-050A6C4E8834}" type="datetimeFigureOut">
              <a:rPr lang="en-US" smtClean="0">
                <a:solidFill>
                  <a:prstClr val="black">
                    <a:tint val="75000"/>
                  </a:prstClr>
                </a:solidFill>
              </a:rPr>
              <a:pPr/>
              <a:t>3/31/2015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B04026C-842C-4880-A9A2-B8409FE36F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12782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4172" indent="0" algn="ctr">
              <a:buNone/>
              <a:defRPr>
                <a:solidFill>
                  <a:schemeClr val="tx1">
                    <a:tint val="75000"/>
                  </a:schemeClr>
                </a:solidFill>
              </a:defRPr>
            </a:lvl2pPr>
            <a:lvl3pPr marL="908348" indent="0" algn="ctr">
              <a:buNone/>
              <a:defRPr>
                <a:solidFill>
                  <a:schemeClr val="tx1">
                    <a:tint val="75000"/>
                  </a:schemeClr>
                </a:solidFill>
              </a:defRPr>
            </a:lvl3pPr>
            <a:lvl4pPr marL="1362524" indent="0" algn="ctr">
              <a:buNone/>
              <a:defRPr>
                <a:solidFill>
                  <a:schemeClr val="tx1">
                    <a:tint val="75000"/>
                  </a:schemeClr>
                </a:solidFill>
              </a:defRPr>
            </a:lvl4pPr>
            <a:lvl5pPr marL="1816693" indent="0" algn="ctr">
              <a:buNone/>
              <a:defRPr>
                <a:solidFill>
                  <a:schemeClr val="tx1">
                    <a:tint val="75000"/>
                  </a:schemeClr>
                </a:solidFill>
              </a:defRPr>
            </a:lvl5pPr>
            <a:lvl6pPr marL="2270870" indent="0" algn="ctr">
              <a:buNone/>
              <a:defRPr>
                <a:solidFill>
                  <a:schemeClr val="tx1">
                    <a:tint val="75000"/>
                  </a:schemeClr>
                </a:solidFill>
              </a:defRPr>
            </a:lvl6pPr>
            <a:lvl7pPr marL="2725038" indent="0" algn="ctr">
              <a:buNone/>
              <a:defRPr>
                <a:solidFill>
                  <a:schemeClr val="tx1">
                    <a:tint val="75000"/>
                  </a:schemeClr>
                </a:solidFill>
              </a:defRPr>
            </a:lvl7pPr>
            <a:lvl8pPr marL="3179208" indent="0" algn="ctr">
              <a:buNone/>
              <a:defRPr>
                <a:solidFill>
                  <a:schemeClr val="tx1">
                    <a:tint val="75000"/>
                  </a:schemeClr>
                </a:solidFill>
              </a:defRPr>
            </a:lvl8pPr>
            <a:lvl9pPr marL="363338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7F066F-754F-46E8-9842-BB685AE78EDF}" type="datetimeFigureOut">
              <a:rPr lang="en-US" smtClean="0"/>
              <a:t>3/31/2015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13784562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415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820"/>
            <a:ext cx="7772400" cy="1500187"/>
          </a:xfrm>
        </p:spPr>
        <p:txBody>
          <a:bodyPr anchor="b"/>
          <a:lstStyle>
            <a:lvl1pPr marL="0" indent="0">
              <a:buNone/>
              <a:defRPr sz="2000">
                <a:solidFill>
                  <a:schemeClr val="tx1">
                    <a:tint val="75000"/>
                  </a:schemeClr>
                </a:solidFill>
              </a:defRPr>
            </a:lvl1pPr>
            <a:lvl2pPr marL="454172" indent="0">
              <a:buNone/>
              <a:defRPr sz="1800">
                <a:solidFill>
                  <a:schemeClr val="tx1">
                    <a:tint val="75000"/>
                  </a:schemeClr>
                </a:solidFill>
              </a:defRPr>
            </a:lvl2pPr>
            <a:lvl3pPr marL="908348" indent="0">
              <a:buNone/>
              <a:defRPr sz="1600">
                <a:solidFill>
                  <a:schemeClr val="tx1">
                    <a:tint val="75000"/>
                  </a:schemeClr>
                </a:solidFill>
              </a:defRPr>
            </a:lvl3pPr>
            <a:lvl4pPr marL="1362524" indent="0">
              <a:buNone/>
              <a:defRPr sz="1400">
                <a:solidFill>
                  <a:schemeClr val="tx1">
                    <a:tint val="75000"/>
                  </a:schemeClr>
                </a:solidFill>
              </a:defRPr>
            </a:lvl4pPr>
            <a:lvl5pPr marL="1816693" indent="0">
              <a:buNone/>
              <a:defRPr sz="1400">
                <a:solidFill>
                  <a:schemeClr val="tx1">
                    <a:tint val="75000"/>
                  </a:schemeClr>
                </a:solidFill>
              </a:defRPr>
            </a:lvl5pPr>
            <a:lvl6pPr marL="2270870" indent="0">
              <a:buNone/>
              <a:defRPr sz="1400">
                <a:solidFill>
                  <a:schemeClr val="tx1">
                    <a:tint val="75000"/>
                  </a:schemeClr>
                </a:solidFill>
              </a:defRPr>
            </a:lvl6pPr>
            <a:lvl7pPr marL="2725038" indent="0">
              <a:buNone/>
              <a:defRPr sz="1400">
                <a:solidFill>
                  <a:schemeClr val="tx1">
                    <a:tint val="75000"/>
                  </a:schemeClr>
                </a:solidFill>
              </a:defRPr>
            </a:lvl7pPr>
            <a:lvl8pPr marL="3179208" indent="0">
              <a:buNone/>
              <a:defRPr sz="1400">
                <a:solidFill>
                  <a:schemeClr val="tx1">
                    <a:tint val="75000"/>
                  </a:schemeClr>
                </a:solidFill>
              </a:defRPr>
            </a:lvl8pPr>
            <a:lvl9pPr marL="363338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7F066F-754F-46E8-9842-BB685AE78EDF}" type="datetimeFigureOut">
              <a:rPr lang="en-US" smtClean="0"/>
              <a:t>3/31/2015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20990348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4157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56" y="274398"/>
            <a:ext cx="8229290" cy="1142483"/>
          </a:xfrm>
          <a:prstGeom prst="rect">
            <a:avLst/>
          </a:prstGeom>
        </p:spPr>
        <p:txBody>
          <a:bodyPr lIns="89173" tIns="44586" rIns="89173" bIns="44586"/>
          <a:lstStyle/>
          <a:p>
            <a:r>
              <a:rPr lang="en-US" smtClean="0"/>
              <a:t>Click to edit Master title style</a:t>
            </a:r>
            <a:endParaRPr lang="en-US"/>
          </a:p>
        </p:txBody>
      </p:sp>
      <p:sp>
        <p:nvSpPr>
          <p:cNvPr id="3" name="Content Placeholder 2"/>
          <p:cNvSpPr>
            <a:spLocks noGrp="1"/>
          </p:cNvSpPr>
          <p:nvPr>
            <p:ph idx="1"/>
          </p:nvPr>
        </p:nvSpPr>
        <p:spPr>
          <a:xfrm>
            <a:off x="457356" y="1599787"/>
            <a:ext cx="8229290" cy="4526528"/>
          </a:xfrm>
          <a:prstGeom prst="rect">
            <a:avLst/>
          </a:prstGeom>
        </p:spPr>
        <p:txBody>
          <a:bodyPr lIns="89173" tIns="44586" rIns="89173" bIns="4458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54166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4157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89C6E7E-95A1-4425-ABF7-6EABBFA68854}" type="datetime1">
              <a:rPr lang="zh-CN" altLang="en-US" smtClean="0">
                <a:solidFill>
                  <a:prstClr val="black">
                    <a:tint val="75000"/>
                  </a:prstClr>
                </a:solidFill>
              </a:rPr>
              <a:pPr/>
              <a:t>2015/3/31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C0C628-CE3B-456F-AB65-A832D4FD4D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01943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Arial"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Arial" pitchFamily="34" charset="0"/>
              </a:defRPr>
            </a:lvl1pPr>
          </a:lstStyle>
          <a:p>
            <a:pPr>
              <a:defRPr/>
            </a:pPr>
            <a:fld id="{D516DE41-37F7-4838-BF08-C51F83690410}" type="slidenum">
              <a:rPr lang="en-US"/>
              <a:pPr>
                <a:defRPr/>
              </a:pPr>
              <a:t>‹#›</a:t>
            </a:fld>
            <a:endParaRPr lang="en-US"/>
          </a:p>
        </p:txBody>
      </p:sp>
    </p:spTree>
    <p:extLst>
      <p:ext uri="{BB962C8B-B14F-4D97-AF65-F5344CB8AC3E}">
        <p14:creationId xmlns:p14="http://schemas.microsoft.com/office/powerpoint/2010/main" val="3530480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88" indent="0" algn="ctr">
              <a:buNone/>
              <a:defRPr/>
            </a:lvl2pPr>
            <a:lvl3pPr marL="913977" indent="0" algn="ctr">
              <a:buNone/>
              <a:defRPr/>
            </a:lvl3pPr>
            <a:lvl4pPr marL="1370970" indent="0" algn="ctr">
              <a:buNone/>
              <a:defRPr/>
            </a:lvl4pPr>
            <a:lvl5pPr marL="1827959" indent="0" algn="ctr">
              <a:buNone/>
              <a:defRPr/>
            </a:lvl5pPr>
            <a:lvl6pPr marL="2284947" indent="0" algn="ctr">
              <a:buNone/>
              <a:defRPr/>
            </a:lvl6pPr>
            <a:lvl7pPr marL="2741939" indent="0" algn="ctr">
              <a:buNone/>
              <a:defRPr/>
            </a:lvl7pPr>
            <a:lvl8pPr marL="3198924" indent="0" algn="ctr">
              <a:buNone/>
              <a:defRPr/>
            </a:lvl8pPr>
            <a:lvl9pPr marL="3655917"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pitchFamily="34" charset="0"/>
              </a:defRPr>
            </a:lvl1pPr>
          </a:lstStyle>
          <a:p>
            <a:pPr>
              <a:defRPr/>
            </a:pPr>
            <a:fld id="{9712E175-5A4B-4F60-A5A6-A59BADF9D2AD}" type="slidenum">
              <a:rPr lang="en-US"/>
              <a:pPr>
                <a:defRPr/>
              </a:pPr>
              <a:t>‹#›</a:t>
            </a:fld>
            <a:endParaRPr lang="en-US"/>
          </a:p>
        </p:txBody>
      </p:sp>
    </p:spTree>
    <p:extLst>
      <p:ext uri="{BB962C8B-B14F-4D97-AF65-F5344CB8AC3E}">
        <p14:creationId xmlns:p14="http://schemas.microsoft.com/office/powerpoint/2010/main" val="12902657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6"/>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4172" indent="0" algn="ctr">
              <a:buNone/>
              <a:defRPr>
                <a:solidFill>
                  <a:schemeClr val="tx1">
                    <a:tint val="75000"/>
                  </a:schemeClr>
                </a:solidFill>
              </a:defRPr>
            </a:lvl2pPr>
            <a:lvl3pPr marL="908348" indent="0" algn="ctr">
              <a:buNone/>
              <a:defRPr>
                <a:solidFill>
                  <a:schemeClr val="tx1">
                    <a:tint val="75000"/>
                  </a:schemeClr>
                </a:solidFill>
              </a:defRPr>
            </a:lvl3pPr>
            <a:lvl4pPr marL="1362524" indent="0" algn="ctr">
              <a:buNone/>
              <a:defRPr>
                <a:solidFill>
                  <a:schemeClr val="tx1">
                    <a:tint val="75000"/>
                  </a:schemeClr>
                </a:solidFill>
              </a:defRPr>
            </a:lvl4pPr>
            <a:lvl5pPr marL="1816693" indent="0" algn="ctr">
              <a:buNone/>
              <a:defRPr>
                <a:solidFill>
                  <a:schemeClr val="tx1">
                    <a:tint val="75000"/>
                  </a:schemeClr>
                </a:solidFill>
              </a:defRPr>
            </a:lvl5pPr>
            <a:lvl6pPr marL="2270870" indent="0" algn="ctr">
              <a:buNone/>
              <a:defRPr>
                <a:solidFill>
                  <a:schemeClr val="tx1">
                    <a:tint val="75000"/>
                  </a:schemeClr>
                </a:solidFill>
              </a:defRPr>
            </a:lvl6pPr>
            <a:lvl7pPr marL="2725038" indent="0" algn="ctr">
              <a:buNone/>
              <a:defRPr>
                <a:solidFill>
                  <a:schemeClr val="tx1">
                    <a:tint val="75000"/>
                  </a:schemeClr>
                </a:solidFill>
              </a:defRPr>
            </a:lvl7pPr>
            <a:lvl8pPr marL="3179208" indent="0" algn="ctr">
              <a:buNone/>
              <a:defRPr>
                <a:solidFill>
                  <a:schemeClr val="tx1">
                    <a:tint val="75000"/>
                  </a:schemeClr>
                </a:solidFill>
              </a:defRPr>
            </a:lvl8pPr>
            <a:lvl9pPr marL="363338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457"/>
            <a:ext cx="2133600" cy="365125"/>
          </a:xfrm>
          <a:prstGeom prst="rect">
            <a:avLst/>
          </a:prstGeom>
        </p:spPr>
        <p:txBody>
          <a:bodyPr/>
          <a:lstStyle/>
          <a:p>
            <a:fld id="{B97F066F-754F-46E8-9842-BB685AE78EDF}" type="datetimeFigureOut">
              <a:rPr lang="en-US" smtClean="0"/>
              <a:t>3/31/2015</a:t>
            </a:fld>
            <a:endParaRPr lang="en-US" dirty="0"/>
          </a:p>
        </p:txBody>
      </p:sp>
      <p:sp>
        <p:nvSpPr>
          <p:cNvPr id="5" name="Footer Placeholder 4"/>
          <p:cNvSpPr>
            <a:spLocks noGrp="1"/>
          </p:cNvSpPr>
          <p:nvPr>
            <p:ph type="ftr" sz="quarter" idx="11"/>
          </p:nvPr>
        </p:nvSpPr>
        <p:spPr>
          <a:xfrm>
            <a:off x="3124201" y="6356457"/>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457"/>
            <a:ext cx="2133600" cy="365125"/>
          </a:xfrm>
          <a:prstGeom prst="rect">
            <a:avLst/>
          </a:prstGeom>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21839139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pPr>
            <a:r>
              <a:rPr sz="5600"/>
              <a:t>Title Text</a:t>
            </a:r>
          </a:p>
        </p:txBody>
      </p:sp>
      <p:sp>
        <p:nvSpPr>
          <p:cNvPr id="22" name="Shape 22"/>
          <p:cNvSpPr>
            <a:spLocks noGrp="1"/>
          </p:cNvSpPr>
          <p:nvPr>
            <p:ph type="body" idx="1"/>
          </p:nvPr>
        </p:nvSpPr>
        <p:spPr>
          <a:xfrm>
            <a:off x="669726" y="1830588"/>
            <a:ext cx="3750469" cy="4420195"/>
          </a:xfrm>
          <a:prstGeom prst="rect">
            <a:avLst/>
          </a:prstGeom>
        </p:spPr>
        <p:txBody>
          <a:bodyPr/>
          <a:lstStyle>
            <a:lvl1pPr marL="241020" indent="-241020">
              <a:spcBef>
                <a:spcPts val="2250"/>
              </a:spcBef>
              <a:defRPr sz="2000"/>
            </a:lvl1pPr>
            <a:lvl2pPr marL="482038" indent="-241020">
              <a:spcBef>
                <a:spcPts val="2250"/>
              </a:spcBef>
              <a:defRPr sz="2000"/>
            </a:lvl2pPr>
            <a:lvl3pPr marL="723057" indent="-241020">
              <a:spcBef>
                <a:spcPts val="2250"/>
              </a:spcBef>
              <a:defRPr sz="2000"/>
            </a:lvl3pPr>
            <a:lvl4pPr marL="964075" indent="-241020">
              <a:spcBef>
                <a:spcPts val="2250"/>
              </a:spcBef>
              <a:defRPr sz="2000"/>
            </a:lvl4pPr>
            <a:lvl5pPr marL="1205094" indent="-241020">
              <a:spcBef>
                <a:spcPts val="2250"/>
              </a:spcBef>
              <a:defRPr sz="2000"/>
            </a:lvl5pPr>
          </a:lstStyle>
          <a:p>
            <a:pPr lvl="0">
              <a:defRPr sz="1800"/>
            </a:pPr>
            <a:r>
              <a:rPr sz="2000"/>
              <a:t>Body Level One</a:t>
            </a:r>
          </a:p>
          <a:p>
            <a:pPr lvl="1">
              <a:defRPr sz="1800"/>
            </a:pPr>
            <a:r>
              <a:rPr sz="2000"/>
              <a:t>Body Level Two</a:t>
            </a:r>
          </a:p>
          <a:p>
            <a:pPr lvl="2">
              <a:defRPr sz="1800"/>
            </a:pPr>
            <a:r>
              <a:rPr sz="2000"/>
              <a:t>Body Level Three</a:t>
            </a:r>
          </a:p>
          <a:p>
            <a:pPr lvl="3">
              <a:defRPr sz="1800"/>
            </a:pPr>
            <a:r>
              <a:rPr sz="2000"/>
              <a:t>Body Level Four</a:t>
            </a:r>
          </a:p>
          <a:p>
            <a:pPr lvl="4">
              <a:defRPr sz="1800"/>
            </a:pPr>
            <a:r>
              <a:rPr sz="2000"/>
              <a:t>Body Level Five</a:t>
            </a: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00"/>
              <a:t>Title Text</a:t>
            </a:r>
          </a:p>
        </p:txBody>
      </p:sp>
      <p:sp>
        <p:nvSpPr>
          <p:cNvPr id="19" name="Shape 19"/>
          <p:cNvSpPr>
            <a:spLocks noGrp="1"/>
          </p:cNvSpPr>
          <p:nvPr>
            <p:ph type="body" idx="1"/>
          </p:nvPr>
        </p:nvSpPr>
        <p:spPr>
          <a:prstGeom prst="rect">
            <a:avLst/>
          </a:prstGeom>
        </p:spPr>
        <p:txBody>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3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3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7F066F-754F-46E8-9842-BB685AE78EDF}" type="datetimeFigureOut">
              <a:rPr lang="en-US" smtClean="0"/>
              <a:t>3/31/2015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2836460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4172" indent="0">
              <a:buNone/>
              <a:defRPr sz="2000" b="1"/>
            </a:lvl2pPr>
            <a:lvl3pPr marL="908348" indent="0">
              <a:buNone/>
              <a:defRPr sz="1800" b="1"/>
            </a:lvl3pPr>
            <a:lvl4pPr marL="1362524" indent="0">
              <a:buNone/>
              <a:defRPr sz="1600" b="1"/>
            </a:lvl4pPr>
            <a:lvl5pPr marL="1816693" indent="0">
              <a:buNone/>
              <a:defRPr sz="1600" b="1"/>
            </a:lvl5pPr>
            <a:lvl6pPr marL="2270870" indent="0">
              <a:buNone/>
              <a:defRPr sz="1600" b="1"/>
            </a:lvl6pPr>
            <a:lvl7pPr marL="2725038" indent="0">
              <a:buNone/>
              <a:defRPr sz="1600" b="1"/>
            </a:lvl7pPr>
            <a:lvl8pPr marL="3179208" indent="0">
              <a:buNone/>
              <a:defRPr sz="1600" b="1"/>
            </a:lvl8pPr>
            <a:lvl9pPr marL="363338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17" y="1535113"/>
            <a:ext cx="4041775" cy="639762"/>
          </a:xfrm>
        </p:spPr>
        <p:txBody>
          <a:bodyPr anchor="b"/>
          <a:lstStyle>
            <a:lvl1pPr marL="0" indent="0">
              <a:buNone/>
              <a:defRPr sz="2400" b="1"/>
            </a:lvl1pPr>
            <a:lvl2pPr marL="454172" indent="0">
              <a:buNone/>
              <a:defRPr sz="2000" b="1"/>
            </a:lvl2pPr>
            <a:lvl3pPr marL="908348" indent="0">
              <a:buNone/>
              <a:defRPr sz="1800" b="1"/>
            </a:lvl3pPr>
            <a:lvl4pPr marL="1362524" indent="0">
              <a:buNone/>
              <a:defRPr sz="1600" b="1"/>
            </a:lvl4pPr>
            <a:lvl5pPr marL="1816693" indent="0">
              <a:buNone/>
              <a:defRPr sz="1600" b="1"/>
            </a:lvl5pPr>
            <a:lvl6pPr marL="2270870" indent="0">
              <a:buNone/>
              <a:defRPr sz="1600" b="1"/>
            </a:lvl6pPr>
            <a:lvl7pPr marL="2725038" indent="0">
              <a:buNone/>
              <a:defRPr sz="1600" b="1"/>
            </a:lvl7pPr>
            <a:lvl8pPr marL="3179208" indent="0">
              <a:buNone/>
              <a:defRPr sz="1600" b="1"/>
            </a:lvl8pPr>
            <a:lvl9pPr marL="363338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1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7F066F-754F-46E8-9842-BB685AE78EDF}" type="datetimeFigureOut">
              <a:rPr lang="en-US" smtClean="0"/>
              <a:t>3/31/2015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2857261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7F066F-754F-46E8-9842-BB685AE78EDF}" type="datetimeFigureOut">
              <a:rPr lang="en-US" smtClean="0"/>
              <a:t>3/31/2015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970586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7F066F-754F-46E8-9842-BB685AE78EDF}" type="datetimeFigureOut">
              <a:rPr lang="en-US" smtClean="0"/>
              <a:t>3/31/2015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2893017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94" y="273069"/>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94" y="1435101"/>
            <a:ext cx="3008313" cy="4691063"/>
          </a:xfrm>
        </p:spPr>
        <p:txBody>
          <a:bodyPr/>
          <a:lstStyle>
            <a:lvl1pPr marL="0" indent="0">
              <a:buNone/>
              <a:defRPr sz="1400"/>
            </a:lvl1pPr>
            <a:lvl2pPr marL="454172" indent="0">
              <a:buNone/>
              <a:defRPr sz="1200"/>
            </a:lvl2pPr>
            <a:lvl3pPr marL="908348" indent="0">
              <a:buNone/>
              <a:defRPr sz="1000"/>
            </a:lvl3pPr>
            <a:lvl4pPr marL="1362524" indent="0">
              <a:buNone/>
              <a:defRPr sz="900"/>
            </a:lvl4pPr>
            <a:lvl5pPr marL="1816693" indent="0">
              <a:buNone/>
              <a:defRPr sz="900"/>
            </a:lvl5pPr>
            <a:lvl6pPr marL="2270870" indent="0">
              <a:buNone/>
              <a:defRPr sz="900"/>
            </a:lvl6pPr>
            <a:lvl7pPr marL="2725038" indent="0">
              <a:buNone/>
              <a:defRPr sz="900"/>
            </a:lvl7pPr>
            <a:lvl8pPr marL="3179208" indent="0">
              <a:buNone/>
              <a:defRPr sz="900"/>
            </a:lvl8pPr>
            <a:lvl9pPr marL="363338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7F066F-754F-46E8-9842-BB685AE78EDF}" type="datetimeFigureOut">
              <a:rPr lang="en-US" smtClean="0"/>
              <a:t>3/31/2015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608450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172" indent="0">
              <a:buNone/>
              <a:defRPr sz="2800"/>
            </a:lvl2pPr>
            <a:lvl3pPr marL="908348" indent="0">
              <a:buNone/>
              <a:defRPr sz="2400"/>
            </a:lvl3pPr>
            <a:lvl4pPr marL="1362524" indent="0">
              <a:buNone/>
              <a:defRPr sz="2000"/>
            </a:lvl4pPr>
            <a:lvl5pPr marL="1816693" indent="0">
              <a:buNone/>
              <a:defRPr sz="2000"/>
            </a:lvl5pPr>
            <a:lvl6pPr marL="2270870" indent="0">
              <a:buNone/>
              <a:defRPr sz="2000"/>
            </a:lvl6pPr>
            <a:lvl7pPr marL="2725038" indent="0">
              <a:buNone/>
              <a:defRPr sz="2000"/>
            </a:lvl7pPr>
            <a:lvl8pPr marL="3179208" indent="0">
              <a:buNone/>
              <a:defRPr sz="2000"/>
            </a:lvl8pPr>
            <a:lvl9pPr marL="3633382"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172" indent="0">
              <a:buNone/>
              <a:defRPr sz="1200"/>
            </a:lvl2pPr>
            <a:lvl3pPr marL="908348" indent="0">
              <a:buNone/>
              <a:defRPr sz="1000"/>
            </a:lvl3pPr>
            <a:lvl4pPr marL="1362524" indent="0">
              <a:buNone/>
              <a:defRPr sz="900"/>
            </a:lvl4pPr>
            <a:lvl5pPr marL="1816693" indent="0">
              <a:buNone/>
              <a:defRPr sz="900"/>
            </a:lvl5pPr>
            <a:lvl6pPr marL="2270870" indent="0">
              <a:buNone/>
              <a:defRPr sz="900"/>
            </a:lvl6pPr>
            <a:lvl7pPr marL="2725038" indent="0">
              <a:buNone/>
              <a:defRPr sz="900"/>
            </a:lvl7pPr>
            <a:lvl8pPr marL="3179208" indent="0">
              <a:buNone/>
              <a:defRPr sz="900"/>
            </a:lvl8pPr>
            <a:lvl9pPr marL="363338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7F066F-754F-46E8-9842-BB685AE78EDF}" type="datetimeFigureOut">
              <a:rPr lang="en-US" smtClean="0"/>
              <a:t>3/31/2015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2914FE-58A6-40C4-9364-A89021EC10DE}" type="slidenum">
              <a:rPr lang="en-US" smtClean="0"/>
              <a:t>‹#›</a:t>
            </a:fld>
            <a:endParaRPr lang="en-US" dirty="0"/>
          </a:p>
        </p:txBody>
      </p:sp>
    </p:spTree>
    <p:extLst>
      <p:ext uri="{BB962C8B-B14F-4D97-AF65-F5344CB8AC3E}">
        <p14:creationId xmlns:p14="http://schemas.microsoft.com/office/powerpoint/2010/main" val="2876915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2.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3.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4.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5.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6.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7.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8.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1.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3.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4.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5.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6.xml"/></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9.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0.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31.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2.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0.xml"/><Relationship Id="rId1" Type="http://schemas.openxmlformats.org/officeDocument/2006/relationships/slideLayout" Target="../slideLayouts/slideLayout34.xml"/></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7.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38.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33" tIns="45417" rIns="90833" bIns="4541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307"/>
            <a:ext cx="8229600" cy="4525963"/>
          </a:xfrm>
          <a:prstGeom prst="rect">
            <a:avLst/>
          </a:prstGeom>
        </p:spPr>
        <p:txBody>
          <a:bodyPr vert="horz" lIns="90833" tIns="45417" rIns="90833" bIns="4541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57"/>
            <a:ext cx="2133600" cy="365125"/>
          </a:xfrm>
          <a:prstGeom prst="rect">
            <a:avLst/>
          </a:prstGeom>
        </p:spPr>
        <p:txBody>
          <a:bodyPr vert="horz" lIns="90833" tIns="45417" rIns="90833" bIns="45417" rtlCol="0" anchor="ctr"/>
          <a:lstStyle>
            <a:lvl1pPr algn="l">
              <a:defRPr sz="1200">
                <a:solidFill>
                  <a:schemeClr val="tx1">
                    <a:tint val="75000"/>
                  </a:schemeClr>
                </a:solidFill>
              </a:defRPr>
            </a:lvl1pPr>
          </a:lstStyle>
          <a:p>
            <a:fld id="{B97F066F-754F-46E8-9842-BB685AE78EDF}" type="datetimeFigureOut">
              <a:rPr lang="en-US" smtClean="0"/>
              <a:t>3/31/2015</a:t>
            </a:fld>
            <a:endParaRPr lang="en-US" dirty="0"/>
          </a:p>
        </p:txBody>
      </p:sp>
      <p:sp>
        <p:nvSpPr>
          <p:cNvPr id="5" name="Footer Placeholder 4"/>
          <p:cNvSpPr>
            <a:spLocks noGrp="1"/>
          </p:cNvSpPr>
          <p:nvPr>
            <p:ph type="ftr" sz="quarter" idx="3"/>
          </p:nvPr>
        </p:nvSpPr>
        <p:spPr>
          <a:xfrm>
            <a:off x="3124201" y="6356457"/>
            <a:ext cx="2895600" cy="365125"/>
          </a:xfrm>
          <a:prstGeom prst="rect">
            <a:avLst/>
          </a:prstGeom>
        </p:spPr>
        <p:txBody>
          <a:bodyPr vert="horz" lIns="90833" tIns="45417" rIns="90833" bIns="45417"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457"/>
            <a:ext cx="2133600" cy="365125"/>
          </a:xfrm>
          <a:prstGeom prst="rect">
            <a:avLst/>
          </a:prstGeom>
        </p:spPr>
        <p:txBody>
          <a:bodyPr vert="horz" lIns="90833" tIns="45417" rIns="90833" bIns="45417" rtlCol="0" anchor="ctr"/>
          <a:lstStyle>
            <a:lvl1pPr algn="r">
              <a:defRPr sz="1200">
                <a:solidFill>
                  <a:schemeClr val="tx1">
                    <a:tint val="75000"/>
                  </a:schemeClr>
                </a:solidFill>
              </a:defRPr>
            </a:lvl1pPr>
          </a:lstStyle>
          <a:p>
            <a:fld id="{7C2914FE-58A6-40C4-9364-A89021EC10DE}" type="slidenum">
              <a:rPr lang="en-US" smtClean="0"/>
              <a:t>‹#›</a:t>
            </a:fld>
            <a:endParaRPr lang="en-US" dirty="0"/>
          </a:p>
        </p:txBody>
      </p:sp>
    </p:spTree>
    <p:extLst>
      <p:ext uri="{BB962C8B-B14F-4D97-AF65-F5344CB8AC3E}">
        <p14:creationId xmlns:p14="http://schemas.microsoft.com/office/powerpoint/2010/main" val="1991016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08348" rtl="0" eaLnBrk="1" latinLnBrk="0" hangingPunct="1">
        <a:spcBef>
          <a:spcPct val="0"/>
        </a:spcBef>
        <a:buNone/>
        <a:defRPr sz="4400" kern="1200">
          <a:solidFill>
            <a:schemeClr val="tx1"/>
          </a:solidFill>
          <a:latin typeface="+mj-lt"/>
          <a:ea typeface="+mj-ea"/>
          <a:cs typeface="+mj-cs"/>
        </a:defRPr>
      </a:lvl1pPr>
    </p:titleStyle>
    <p:bodyStyle>
      <a:lvl1pPr marL="340638" indent="-340638" algn="l" defTabSz="9083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8031" indent="-283863" algn="l" defTabSz="9083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5435" indent="-227084" algn="l" defTabSz="9083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89603" indent="-227084" algn="l" defTabSz="9083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43782" indent="-227084" algn="l" defTabSz="9083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497947" indent="-227084" algn="l" defTabSz="9083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52124" indent="-227084" algn="l" defTabSz="9083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06301" indent="-227084" algn="l" defTabSz="9083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60454" indent="-227084" algn="l" defTabSz="9083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08348" rtl="0" eaLnBrk="1" latinLnBrk="0" hangingPunct="1">
        <a:defRPr sz="1800" kern="1200">
          <a:solidFill>
            <a:schemeClr val="tx1"/>
          </a:solidFill>
          <a:latin typeface="+mn-lt"/>
          <a:ea typeface="+mn-ea"/>
          <a:cs typeface="+mn-cs"/>
        </a:defRPr>
      </a:lvl1pPr>
      <a:lvl2pPr marL="454172" algn="l" defTabSz="908348" rtl="0" eaLnBrk="1" latinLnBrk="0" hangingPunct="1">
        <a:defRPr sz="1800" kern="1200">
          <a:solidFill>
            <a:schemeClr val="tx1"/>
          </a:solidFill>
          <a:latin typeface="+mn-lt"/>
          <a:ea typeface="+mn-ea"/>
          <a:cs typeface="+mn-cs"/>
        </a:defRPr>
      </a:lvl2pPr>
      <a:lvl3pPr marL="908348" algn="l" defTabSz="908348" rtl="0" eaLnBrk="1" latinLnBrk="0" hangingPunct="1">
        <a:defRPr sz="1800" kern="1200">
          <a:solidFill>
            <a:schemeClr val="tx1"/>
          </a:solidFill>
          <a:latin typeface="+mn-lt"/>
          <a:ea typeface="+mn-ea"/>
          <a:cs typeface="+mn-cs"/>
        </a:defRPr>
      </a:lvl3pPr>
      <a:lvl4pPr marL="1362524" algn="l" defTabSz="908348" rtl="0" eaLnBrk="1" latinLnBrk="0" hangingPunct="1">
        <a:defRPr sz="1800" kern="1200">
          <a:solidFill>
            <a:schemeClr val="tx1"/>
          </a:solidFill>
          <a:latin typeface="+mn-lt"/>
          <a:ea typeface="+mn-ea"/>
          <a:cs typeface="+mn-cs"/>
        </a:defRPr>
      </a:lvl4pPr>
      <a:lvl5pPr marL="1816693" algn="l" defTabSz="908348" rtl="0" eaLnBrk="1" latinLnBrk="0" hangingPunct="1">
        <a:defRPr sz="1800" kern="1200">
          <a:solidFill>
            <a:schemeClr val="tx1"/>
          </a:solidFill>
          <a:latin typeface="+mn-lt"/>
          <a:ea typeface="+mn-ea"/>
          <a:cs typeface="+mn-cs"/>
        </a:defRPr>
      </a:lvl5pPr>
      <a:lvl6pPr marL="2270870" algn="l" defTabSz="908348" rtl="0" eaLnBrk="1" latinLnBrk="0" hangingPunct="1">
        <a:defRPr sz="1800" kern="1200">
          <a:solidFill>
            <a:schemeClr val="tx1"/>
          </a:solidFill>
          <a:latin typeface="+mn-lt"/>
          <a:ea typeface="+mn-ea"/>
          <a:cs typeface="+mn-cs"/>
        </a:defRPr>
      </a:lvl6pPr>
      <a:lvl7pPr marL="2725038" algn="l" defTabSz="908348" rtl="0" eaLnBrk="1" latinLnBrk="0" hangingPunct="1">
        <a:defRPr sz="1800" kern="1200">
          <a:solidFill>
            <a:schemeClr val="tx1"/>
          </a:solidFill>
          <a:latin typeface="+mn-lt"/>
          <a:ea typeface="+mn-ea"/>
          <a:cs typeface="+mn-cs"/>
        </a:defRPr>
      </a:lvl7pPr>
      <a:lvl8pPr marL="3179208" algn="l" defTabSz="908348" rtl="0" eaLnBrk="1" latinLnBrk="0" hangingPunct="1">
        <a:defRPr sz="1800" kern="1200">
          <a:solidFill>
            <a:schemeClr val="tx1"/>
          </a:solidFill>
          <a:latin typeface="+mn-lt"/>
          <a:ea typeface="+mn-ea"/>
          <a:cs typeface="+mn-cs"/>
        </a:defRPr>
      </a:lvl8pPr>
      <a:lvl9pPr marL="3633382" algn="l" defTabSz="90834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02" tIns="45503" rIns="91002" bIns="45503"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78"/>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02" tIns="45503" rIns="91002" bIns="4550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02" tIns="45503" rIns="91002" bIns="45503" numCol="1" anchor="t" anchorCtr="0" compatLnSpc="1">
            <a:prstTxWarp prst="textNoShape">
              <a:avLst/>
            </a:prstTxWarp>
          </a:bodyPr>
          <a:lstStyle>
            <a:lvl1pPr>
              <a:defRPr sz="1400"/>
            </a:lvl1pPr>
          </a:lstStyle>
          <a:p>
            <a:pPr defTabSz="910037" fontAlgn="base">
              <a:spcBef>
                <a:spcPct val="0"/>
              </a:spcBef>
              <a:spcAft>
                <a:spcPct val="0"/>
              </a:spcAft>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02" tIns="45503" rIns="91002" bIns="45503" numCol="1" anchor="t" anchorCtr="0" compatLnSpc="1">
            <a:prstTxWarp prst="textNoShape">
              <a:avLst/>
            </a:prstTxWarp>
          </a:bodyPr>
          <a:lstStyle>
            <a:lvl1pPr algn="ctr">
              <a:defRPr sz="1400"/>
            </a:lvl1pPr>
          </a:lstStyle>
          <a:p>
            <a:pPr defTabSz="910037" fontAlgn="base">
              <a:spcBef>
                <a:spcPct val="0"/>
              </a:spcBef>
              <a:spcAft>
                <a:spcPct val="0"/>
              </a:spcAft>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02" tIns="45503" rIns="91002" bIns="45503" numCol="1" anchor="t" anchorCtr="0" compatLnSpc="1">
            <a:prstTxWarp prst="textNoShape">
              <a:avLst/>
            </a:prstTxWarp>
          </a:bodyPr>
          <a:lstStyle>
            <a:lvl1pPr algn="r">
              <a:defRPr sz="1400"/>
            </a:lvl1pPr>
          </a:lstStyle>
          <a:p>
            <a:pPr defTabSz="910037" fontAlgn="base">
              <a:spcBef>
                <a:spcPct val="0"/>
              </a:spcBef>
              <a:spcAft>
                <a:spcPct val="0"/>
              </a:spcAft>
            </a:pPr>
            <a:fld id="{7BCF483B-CD76-450A-9798-1CDF89012895}" type="slidenum">
              <a:rPr lang="en-US" smtClean="0">
                <a:solidFill>
                  <a:srgbClr val="000000"/>
                </a:solidFill>
              </a:rPr>
              <a:pPr defTabSz="910037" fontAlgn="base">
                <a:spcBef>
                  <a:spcPct val="0"/>
                </a:spcBef>
                <a:spcAft>
                  <a:spcPct val="0"/>
                </a:spcAft>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762"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5010" algn="ctr" rtl="0" fontAlgn="base">
        <a:spcBef>
          <a:spcPct val="0"/>
        </a:spcBef>
        <a:spcAft>
          <a:spcPct val="0"/>
        </a:spcAft>
        <a:defRPr sz="4400">
          <a:solidFill>
            <a:schemeClr val="tx2"/>
          </a:solidFill>
          <a:latin typeface="Arial" charset="0"/>
        </a:defRPr>
      </a:lvl6pPr>
      <a:lvl7pPr marL="910037" algn="ctr" rtl="0" fontAlgn="base">
        <a:spcBef>
          <a:spcPct val="0"/>
        </a:spcBef>
        <a:spcAft>
          <a:spcPct val="0"/>
        </a:spcAft>
        <a:defRPr sz="4400">
          <a:solidFill>
            <a:schemeClr val="tx2"/>
          </a:solidFill>
          <a:latin typeface="Arial" charset="0"/>
        </a:defRPr>
      </a:lvl7pPr>
      <a:lvl8pPr marL="1365054" algn="ctr" rtl="0" fontAlgn="base">
        <a:spcBef>
          <a:spcPct val="0"/>
        </a:spcBef>
        <a:spcAft>
          <a:spcPct val="0"/>
        </a:spcAft>
        <a:defRPr sz="4400">
          <a:solidFill>
            <a:schemeClr val="tx2"/>
          </a:solidFill>
          <a:latin typeface="Arial" charset="0"/>
        </a:defRPr>
      </a:lvl8pPr>
      <a:lvl9pPr marL="1820065" algn="ctr" rtl="0" fontAlgn="base">
        <a:spcBef>
          <a:spcPct val="0"/>
        </a:spcBef>
        <a:spcAft>
          <a:spcPct val="0"/>
        </a:spcAft>
        <a:defRPr sz="4400">
          <a:solidFill>
            <a:schemeClr val="tx2"/>
          </a:solidFill>
          <a:latin typeface="Arial" charset="0"/>
        </a:defRPr>
      </a:lvl9pPr>
    </p:titleStyle>
    <p:bodyStyle>
      <a:lvl1pPr marL="341266" indent="-341266" algn="l" rtl="0" fontAlgn="base">
        <a:spcBef>
          <a:spcPct val="20000"/>
        </a:spcBef>
        <a:spcAft>
          <a:spcPct val="0"/>
        </a:spcAft>
        <a:buChar char="•"/>
        <a:defRPr sz="3200">
          <a:solidFill>
            <a:schemeClr val="tx1"/>
          </a:solidFill>
          <a:latin typeface="+mn-lt"/>
          <a:ea typeface="+mn-ea"/>
          <a:cs typeface="+mn-cs"/>
        </a:defRPr>
      </a:lvl1pPr>
      <a:lvl2pPr marL="739401" indent="-284391" algn="l" rtl="0" fontAlgn="base">
        <a:spcBef>
          <a:spcPct val="20000"/>
        </a:spcBef>
        <a:spcAft>
          <a:spcPct val="0"/>
        </a:spcAft>
        <a:buChar char="–"/>
        <a:defRPr sz="2800">
          <a:solidFill>
            <a:schemeClr val="tx1"/>
          </a:solidFill>
          <a:latin typeface="+mn-lt"/>
        </a:defRPr>
      </a:lvl2pPr>
      <a:lvl3pPr marL="1137545" indent="-227506" algn="l" rtl="0" fontAlgn="base">
        <a:spcBef>
          <a:spcPct val="20000"/>
        </a:spcBef>
        <a:spcAft>
          <a:spcPct val="0"/>
        </a:spcAft>
        <a:buChar char="•"/>
        <a:defRPr sz="2400">
          <a:solidFill>
            <a:schemeClr val="tx1"/>
          </a:solidFill>
          <a:latin typeface="+mn-lt"/>
        </a:defRPr>
      </a:lvl3pPr>
      <a:lvl4pPr marL="1592557" indent="-227506" algn="l" rtl="0" fontAlgn="base">
        <a:spcBef>
          <a:spcPct val="20000"/>
        </a:spcBef>
        <a:spcAft>
          <a:spcPct val="0"/>
        </a:spcAft>
        <a:buChar char="–"/>
        <a:defRPr sz="2000">
          <a:solidFill>
            <a:schemeClr val="tx1"/>
          </a:solidFill>
          <a:latin typeface="+mn-lt"/>
        </a:defRPr>
      </a:lvl4pPr>
      <a:lvl5pPr marL="2047575" indent="-227506" algn="l" rtl="0" fontAlgn="base">
        <a:spcBef>
          <a:spcPct val="20000"/>
        </a:spcBef>
        <a:spcAft>
          <a:spcPct val="0"/>
        </a:spcAft>
        <a:buChar char="»"/>
        <a:defRPr sz="2000">
          <a:solidFill>
            <a:schemeClr val="tx1"/>
          </a:solidFill>
          <a:latin typeface="+mn-lt"/>
        </a:defRPr>
      </a:lvl5pPr>
      <a:lvl6pPr marL="2502594" indent="-227506" algn="l" rtl="0" fontAlgn="base">
        <a:spcBef>
          <a:spcPct val="20000"/>
        </a:spcBef>
        <a:spcAft>
          <a:spcPct val="0"/>
        </a:spcAft>
        <a:buChar char="»"/>
        <a:defRPr sz="2000">
          <a:solidFill>
            <a:schemeClr val="tx1"/>
          </a:solidFill>
          <a:latin typeface="+mn-lt"/>
        </a:defRPr>
      </a:lvl6pPr>
      <a:lvl7pPr marL="2957606" indent="-227506" algn="l" rtl="0" fontAlgn="base">
        <a:spcBef>
          <a:spcPct val="20000"/>
        </a:spcBef>
        <a:spcAft>
          <a:spcPct val="0"/>
        </a:spcAft>
        <a:buChar char="»"/>
        <a:defRPr sz="2000">
          <a:solidFill>
            <a:schemeClr val="tx1"/>
          </a:solidFill>
          <a:latin typeface="+mn-lt"/>
        </a:defRPr>
      </a:lvl7pPr>
      <a:lvl8pPr marL="3412628" indent="-227506" algn="l" rtl="0" fontAlgn="base">
        <a:spcBef>
          <a:spcPct val="20000"/>
        </a:spcBef>
        <a:spcAft>
          <a:spcPct val="0"/>
        </a:spcAft>
        <a:buChar char="»"/>
        <a:defRPr sz="2000">
          <a:solidFill>
            <a:schemeClr val="tx1"/>
          </a:solidFill>
          <a:latin typeface="+mn-lt"/>
        </a:defRPr>
      </a:lvl8pPr>
      <a:lvl9pPr marL="3867624" indent="-227506" algn="l" rtl="0" fontAlgn="base">
        <a:spcBef>
          <a:spcPct val="20000"/>
        </a:spcBef>
        <a:spcAft>
          <a:spcPct val="0"/>
        </a:spcAft>
        <a:buChar char="»"/>
        <a:defRPr sz="2000">
          <a:solidFill>
            <a:schemeClr val="tx1"/>
          </a:solidFill>
          <a:latin typeface="+mn-lt"/>
        </a:defRPr>
      </a:lvl9pPr>
    </p:bodyStyle>
    <p:otherStyle>
      <a:defPPr>
        <a:defRPr lang="en-US"/>
      </a:defPPr>
      <a:lvl1pPr marL="0" algn="l" defTabSz="910037" rtl="0" eaLnBrk="1" latinLnBrk="0" hangingPunct="1">
        <a:defRPr sz="1800" kern="1200">
          <a:solidFill>
            <a:schemeClr val="tx1"/>
          </a:solidFill>
          <a:latin typeface="+mn-lt"/>
          <a:ea typeface="+mn-ea"/>
          <a:cs typeface="+mn-cs"/>
        </a:defRPr>
      </a:lvl1pPr>
      <a:lvl2pPr marL="455010" algn="l" defTabSz="910037" rtl="0" eaLnBrk="1" latinLnBrk="0" hangingPunct="1">
        <a:defRPr sz="1800" kern="1200">
          <a:solidFill>
            <a:schemeClr val="tx1"/>
          </a:solidFill>
          <a:latin typeface="+mn-lt"/>
          <a:ea typeface="+mn-ea"/>
          <a:cs typeface="+mn-cs"/>
        </a:defRPr>
      </a:lvl2pPr>
      <a:lvl3pPr marL="910037" algn="l" defTabSz="910037" rtl="0" eaLnBrk="1" latinLnBrk="0" hangingPunct="1">
        <a:defRPr sz="1800" kern="1200">
          <a:solidFill>
            <a:schemeClr val="tx1"/>
          </a:solidFill>
          <a:latin typeface="+mn-lt"/>
          <a:ea typeface="+mn-ea"/>
          <a:cs typeface="+mn-cs"/>
        </a:defRPr>
      </a:lvl3pPr>
      <a:lvl4pPr marL="1365054" algn="l" defTabSz="910037" rtl="0" eaLnBrk="1" latinLnBrk="0" hangingPunct="1">
        <a:defRPr sz="1800" kern="1200">
          <a:solidFill>
            <a:schemeClr val="tx1"/>
          </a:solidFill>
          <a:latin typeface="+mn-lt"/>
          <a:ea typeface="+mn-ea"/>
          <a:cs typeface="+mn-cs"/>
        </a:defRPr>
      </a:lvl4pPr>
      <a:lvl5pPr marL="1820065" algn="l" defTabSz="910037" rtl="0" eaLnBrk="1" latinLnBrk="0" hangingPunct="1">
        <a:defRPr sz="1800" kern="1200">
          <a:solidFill>
            <a:schemeClr val="tx1"/>
          </a:solidFill>
          <a:latin typeface="+mn-lt"/>
          <a:ea typeface="+mn-ea"/>
          <a:cs typeface="+mn-cs"/>
        </a:defRPr>
      </a:lvl5pPr>
      <a:lvl6pPr marL="2275092" algn="l" defTabSz="910037" rtl="0" eaLnBrk="1" latinLnBrk="0" hangingPunct="1">
        <a:defRPr sz="1800" kern="1200">
          <a:solidFill>
            <a:schemeClr val="tx1"/>
          </a:solidFill>
          <a:latin typeface="+mn-lt"/>
          <a:ea typeface="+mn-ea"/>
          <a:cs typeface="+mn-cs"/>
        </a:defRPr>
      </a:lvl6pPr>
      <a:lvl7pPr marL="2730101" algn="l" defTabSz="910037" rtl="0" eaLnBrk="1" latinLnBrk="0" hangingPunct="1">
        <a:defRPr sz="1800" kern="1200">
          <a:solidFill>
            <a:schemeClr val="tx1"/>
          </a:solidFill>
          <a:latin typeface="+mn-lt"/>
          <a:ea typeface="+mn-ea"/>
          <a:cs typeface="+mn-cs"/>
        </a:defRPr>
      </a:lvl7pPr>
      <a:lvl8pPr marL="3185120" algn="l" defTabSz="910037" rtl="0" eaLnBrk="1" latinLnBrk="0" hangingPunct="1">
        <a:defRPr sz="1800" kern="1200">
          <a:solidFill>
            <a:schemeClr val="tx1"/>
          </a:solidFill>
          <a:latin typeface="+mn-lt"/>
          <a:ea typeface="+mn-ea"/>
          <a:cs typeface="+mn-cs"/>
        </a:defRPr>
      </a:lvl8pPr>
      <a:lvl9pPr marL="3640129" algn="l" defTabSz="91003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4530159" y="982841"/>
            <a:ext cx="93021" cy="57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868" tIns="44437" rIns="88868" bIns="44437" anchor="ctr"/>
          <a:lstStyle/>
          <a:p>
            <a:pPr defTabSz="910089" eaLnBrk="0" fontAlgn="base" hangingPunct="0">
              <a:lnSpc>
                <a:spcPct val="89000"/>
              </a:lnSpc>
              <a:spcBef>
                <a:spcPct val="0"/>
              </a:spcBef>
              <a:spcAft>
                <a:spcPct val="0"/>
              </a:spcAft>
            </a:pPr>
            <a:endParaRPr lang="en-US" sz="2300" b="1" dirty="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66" r:id="rId1"/>
  </p:sldLayoutIdLst>
  <p:txStyles>
    <p:titleStyle>
      <a:lvl1pPr algn="ctr" rtl="0" eaLnBrk="0" fontAlgn="base" hangingPunct="0">
        <a:lnSpc>
          <a:spcPct val="89000"/>
        </a:lnSpc>
        <a:spcBef>
          <a:spcPct val="0"/>
        </a:spcBef>
        <a:spcAft>
          <a:spcPct val="0"/>
        </a:spcAft>
        <a:defRPr sz="3500" b="1">
          <a:solidFill>
            <a:schemeClr val="tx2"/>
          </a:solidFill>
          <a:latin typeface="+mj-lt"/>
          <a:ea typeface="+mj-ea"/>
          <a:cs typeface="+mj-cs"/>
        </a:defRPr>
      </a:lvl1pPr>
      <a:lvl2pPr algn="ctr" rtl="0" eaLnBrk="0" fontAlgn="base" hangingPunct="0">
        <a:lnSpc>
          <a:spcPct val="89000"/>
        </a:lnSpc>
        <a:spcBef>
          <a:spcPct val="0"/>
        </a:spcBef>
        <a:spcAft>
          <a:spcPct val="0"/>
        </a:spcAft>
        <a:defRPr sz="3500" b="1">
          <a:solidFill>
            <a:schemeClr val="tx2"/>
          </a:solidFill>
          <a:latin typeface="Times New Roman" pitchFamily="18" charset="0"/>
        </a:defRPr>
      </a:lvl2pPr>
      <a:lvl3pPr algn="ctr" rtl="0" eaLnBrk="0" fontAlgn="base" hangingPunct="0">
        <a:lnSpc>
          <a:spcPct val="89000"/>
        </a:lnSpc>
        <a:spcBef>
          <a:spcPct val="0"/>
        </a:spcBef>
        <a:spcAft>
          <a:spcPct val="0"/>
        </a:spcAft>
        <a:defRPr sz="3500" b="1">
          <a:solidFill>
            <a:schemeClr val="tx2"/>
          </a:solidFill>
          <a:latin typeface="Times New Roman" pitchFamily="18" charset="0"/>
        </a:defRPr>
      </a:lvl3pPr>
      <a:lvl4pPr algn="ctr" rtl="0" eaLnBrk="0" fontAlgn="base" hangingPunct="0">
        <a:lnSpc>
          <a:spcPct val="89000"/>
        </a:lnSpc>
        <a:spcBef>
          <a:spcPct val="0"/>
        </a:spcBef>
        <a:spcAft>
          <a:spcPct val="0"/>
        </a:spcAft>
        <a:defRPr sz="3500" b="1">
          <a:solidFill>
            <a:schemeClr val="tx2"/>
          </a:solidFill>
          <a:latin typeface="Times New Roman" pitchFamily="18" charset="0"/>
        </a:defRPr>
      </a:lvl4pPr>
      <a:lvl5pPr algn="ctr" rtl="0" eaLnBrk="0" fontAlgn="base" hangingPunct="0">
        <a:lnSpc>
          <a:spcPct val="89000"/>
        </a:lnSpc>
        <a:spcBef>
          <a:spcPct val="0"/>
        </a:spcBef>
        <a:spcAft>
          <a:spcPct val="0"/>
        </a:spcAft>
        <a:defRPr sz="3500" b="1">
          <a:solidFill>
            <a:schemeClr val="tx2"/>
          </a:solidFill>
          <a:latin typeface="Times New Roman" pitchFamily="18" charset="0"/>
        </a:defRPr>
      </a:lvl5pPr>
      <a:lvl6pPr marL="444354" algn="ctr" rtl="0" eaLnBrk="0" fontAlgn="base" hangingPunct="0">
        <a:lnSpc>
          <a:spcPct val="89000"/>
        </a:lnSpc>
        <a:spcBef>
          <a:spcPct val="0"/>
        </a:spcBef>
        <a:spcAft>
          <a:spcPct val="0"/>
        </a:spcAft>
        <a:defRPr sz="3500" b="1">
          <a:solidFill>
            <a:schemeClr val="tx2"/>
          </a:solidFill>
          <a:latin typeface="Times New Roman" pitchFamily="18" charset="0"/>
        </a:defRPr>
      </a:lvl6pPr>
      <a:lvl7pPr marL="888709" algn="ctr" rtl="0" eaLnBrk="0" fontAlgn="base" hangingPunct="0">
        <a:lnSpc>
          <a:spcPct val="89000"/>
        </a:lnSpc>
        <a:spcBef>
          <a:spcPct val="0"/>
        </a:spcBef>
        <a:spcAft>
          <a:spcPct val="0"/>
        </a:spcAft>
        <a:defRPr sz="3500" b="1">
          <a:solidFill>
            <a:schemeClr val="tx2"/>
          </a:solidFill>
          <a:latin typeface="Times New Roman" pitchFamily="18" charset="0"/>
        </a:defRPr>
      </a:lvl7pPr>
      <a:lvl8pPr marL="1333067" algn="ctr" rtl="0" eaLnBrk="0" fontAlgn="base" hangingPunct="0">
        <a:lnSpc>
          <a:spcPct val="89000"/>
        </a:lnSpc>
        <a:spcBef>
          <a:spcPct val="0"/>
        </a:spcBef>
        <a:spcAft>
          <a:spcPct val="0"/>
        </a:spcAft>
        <a:defRPr sz="3500" b="1">
          <a:solidFill>
            <a:schemeClr val="tx2"/>
          </a:solidFill>
          <a:latin typeface="Times New Roman" pitchFamily="18" charset="0"/>
        </a:defRPr>
      </a:lvl8pPr>
      <a:lvl9pPr marL="1777407" algn="ctr" rtl="0" eaLnBrk="0" fontAlgn="base" hangingPunct="0">
        <a:lnSpc>
          <a:spcPct val="89000"/>
        </a:lnSpc>
        <a:spcBef>
          <a:spcPct val="0"/>
        </a:spcBef>
        <a:spcAft>
          <a:spcPct val="0"/>
        </a:spcAft>
        <a:defRPr sz="3500" b="1">
          <a:solidFill>
            <a:schemeClr val="tx2"/>
          </a:solidFill>
          <a:latin typeface="Times New Roman" pitchFamily="18" charset="0"/>
        </a:defRPr>
      </a:lvl9pPr>
    </p:titleStyle>
    <p:bodyStyle>
      <a:lvl1pPr marL="277720" indent="-277720" algn="l" rtl="0" eaLnBrk="0" fontAlgn="base" hangingPunct="0">
        <a:lnSpc>
          <a:spcPct val="89000"/>
        </a:lnSpc>
        <a:spcBef>
          <a:spcPct val="30000"/>
        </a:spcBef>
        <a:spcAft>
          <a:spcPct val="0"/>
        </a:spcAft>
        <a:buChar char="•"/>
        <a:defRPr sz="2300" b="1">
          <a:solidFill>
            <a:schemeClr val="tx1"/>
          </a:solidFill>
          <a:latin typeface="+mn-lt"/>
          <a:ea typeface="+mn-ea"/>
          <a:cs typeface="+mn-cs"/>
        </a:defRPr>
      </a:lvl1pPr>
      <a:lvl2pPr marL="666548" indent="-222175" algn="l" rtl="0" eaLnBrk="0" fontAlgn="base" hangingPunct="0">
        <a:lnSpc>
          <a:spcPct val="89000"/>
        </a:lnSpc>
        <a:spcBef>
          <a:spcPct val="30000"/>
        </a:spcBef>
        <a:spcAft>
          <a:spcPct val="0"/>
        </a:spcAft>
        <a:buChar char="–"/>
        <a:defRPr b="1">
          <a:solidFill>
            <a:schemeClr val="tx1"/>
          </a:solidFill>
          <a:latin typeface="+mn-lt"/>
        </a:defRPr>
      </a:lvl2pPr>
      <a:lvl3pPr marL="1110879" indent="-222175" algn="l" rtl="0" eaLnBrk="0" fontAlgn="base" hangingPunct="0">
        <a:lnSpc>
          <a:spcPct val="89000"/>
        </a:lnSpc>
        <a:spcBef>
          <a:spcPct val="30000"/>
        </a:spcBef>
        <a:spcAft>
          <a:spcPct val="0"/>
        </a:spcAft>
        <a:buChar char="»"/>
        <a:defRPr b="1">
          <a:solidFill>
            <a:schemeClr val="tx1"/>
          </a:solidFill>
          <a:latin typeface="+mn-lt"/>
        </a:defRPr>
      </a:lvl3pPr>
      <a:lvl4pPr marL="1499687" indent="-166640" algn="l" rtl="0" eaLnBrk="0" fontAlgn="base" hangingPunct="0">
        <a:lnSpc>
          <a:spcPct val="89000"/>
        </a:lnSpc>
        <a:spcBef>
          <a:spcPct val="30000"/>
        </a:spcBef>
        <a:spcAft>
          <a:spcPct val="0"/>
        </a:spcAft>
        <a:buChar char="•"/>
        <a:defRPr sz="1400" b="1">
          <a:solidFill>
            <a:schemeClr val="tx1"/>
          </a:solidFill>
          <a:latin typeface="+mn-lt"/>
        </a:defRPr>
      </a:lvl4pPr>
      <a:lvl5pPr marL="1944024" indent="-166640" algn="l" rtl="0" eaLnBrk="0" fontAlgn="base" hangingPunct="0">
        <a:lnSpc>
          <a:spcPct val="89000"/>
        </a:lnSpc>
        <a:spcBef>
          <a:spcPct val="30000"/>
        </a:spcBef>
        <a:spcAft>
          <a:spcPct val="0"/>
        </a:spcAft>
        <a:buChar char="–"/>
        <a:defRPr sz="1400" b="1">
          <a:solidFill>
            <a:schemeClr val="tx1"/>
          </a:solidFill>
          <a:latin typeface="+mn-lt"/>
        </a:defRPr>
      </a:lvl5pPr>
      <a:lvl6pPr marL="2388397" indent="-166640" algn="l" rtl="0" eaLnBrk="0" fontAlgn="base" hangingPunct="0">
        <a:lnSpc>
          <a:spcPct val="89000"/>
        </a:lnSpc>
        <a:spcBef>
          <a:spcPct val="30000"/>
        </a:spcBef>
        <a:spcAft>
          <a:spcPct val="0"/>
        </a:spcAft>
        <a:buChar char="–"/>
        <a:defRPr sz="1400" b="1">
          <a:solidFill>
            <a:schemeClr val="tx1"/>
          </a:solidFill>
          <a:latin typeface="+mn-lt"/>
        </a:defRPr>
      </a:lvl6pPr>
      <a:lvl7pPr marL="2832746" indent="-166640" algn="l" rtl="0" eaLnBrk="0" fontAlgn="base" hangingPunct="0">
        <a:lnSpc>
          <a:spcPct val="89000"/>
        </a:lnSpc>
        <a:spcBef>
          <a:spcPct val="30000"/>
        </a:spcBef>
        <a:spcAft>
          <a:spcPct val="0"/>
        </a:spcAft>
        <a:buChar char="–"/>
        <a:defRPr sz="1400" b="1">
          <a:solidFill>
            <a:schemeClr val="tx1"/>
          </a:solidFill>
          <a:latin typeface="+mn-lt"/>
        </a:defRPr>
      </a:lvl7pPr>
      <a:lvl8pPr marL="3277102" indent="-166640" algn="l" rtl="0" eaLnBrk="0" fontAlgn="base" hangingPunct="0">
        <a:lnSpc>
          <a:spcPct val="89000"/>
        </a:lnSpc>
        <a:spcBef>
          <a:spcPct val="30000"/>
        </a:spcBef>
        <a:spcAft>
          <a:spcPct val="0"/>
        </a:spcAft>
        <a:buChar char="–"/>
        <a:defRPr sz="1400" b="1">
          <a:solidFill>
            <a:schemeClr val="tx1"/>
          </a:solidFill>
          <a:latin typeface="+mn-lt"/>
        </a:defRPr>
      </a:lvl8pPr>
      <a:lvl9pPr marL="3721448" indent="-166640" algn="l" rtl="0" eaLnBrk="0" fontAlgn="base" hangingPunct="0">
        <a:lnSpc>
          <a:spcPct val="89000"/>
        </a:lnSpc>
        <a:spcBef>
          <a:spcPct val="30000"/>
        </a:spcBef>
        <a:spcAft>
          <a:spcPct val="0"/>
        </a:spcAft>
        <a:buChar char="–"/>
        <a:defRPr sz="1400" b="1">
          <a:solidFill>
            <a:schemeClr val="tx1"/>
          </a:solidFill>
          <a:latin typeface="+mn-lt"/>
        </a:defRPr>
      </a:lvl9pPr>
    </p:bodyStyle>
    <p:otherStyle>
      <a:defPPr>
        <a:defRPr lang="en-US"/>
      </a:defPPr>
      <a:lvl1pPr marL="0" algn="l" defTabSz="888709" rtl="0" eaLnBrk="1" latinLnBrk="0" hangingPunct="1">
        <a:defRPr sz="1800" kern="1200">
          <a:solidFill>
            <a:schemeClr val="tx1"/>
          </a:solidFill>
          <a:latin typeface="+mn-lt"/>
          <a:ea typeface="+mn-ea"/>
          <a:cs typeface="+mn-cs"/>
        </a:defRPr>
      </a:lvl1pPr>
      <a:lvl2pPr marL="444354" algn="l" defTabSz="888709" rtl="0" eaLnBrk="1" latinLnBrk="0" hangingPunct="1">
        <a:defRPr sz="1800" kern="1200">
          <a:solidFill>
            <a:schemeClr val="tx1"/>
          </a:solidFill>
          <a:latin typeface="+mn-lt"/>
          <a:ea typeface="+mn-ea"/>
          <a:cs typeface="+mn-cs"/>
        </a:defRPr>
      </a:lvl2pPr>
      <a:lvl3pPr marL="888709" algn="l" defTabSz="888709" rtl="0" eaLnBrk="1" latinLnBrk="0" hangingPunct="1">
        <a:defRPr sz="1800" kern="1200">
          <a:solidFill>
            <a:schemeClr val="tx1"/>
          </a:solidFill>
          <a:latin typeface="+mn-lt"/>
          <a:ea typeface="+mn-ea"/>
          <a:cs typeface="+mn-cs"/>
        </a:defRPr>
      </a:lvl3pPr>
      <a:lvl4pPr marL="1333067" algn="l" defTabSz="888709" rtl="0" eaLnBrk="1" latinLnBrk="0" hangingPunct="1">
        <a:defRPr sz="1800" kern="1200">
          <a:solidFill>
            <a:schemeClr val="tx1"/>
          </a:solidFill>
          <a:latin typeface="+mn-lt"/>
          <a:ea typeface="+mn-ea"/>
          <a:cs typeface="+mn-cs"/>
        </a:defRPr>
      </a:lvl4pPr>
      <a:lvl5pPr marL="1777407" algn="l" defTabSz="888709" rtl="0" eaLnBrk="1" latinLnBrk="0" hangingPunct="1">
        <a:defRPr sz="1800" kern="1200">
          <a:solidFill>
            <a:schemeClr val="tx1"/>
          </a:solidFill>
          <a:latin typeface="+mn-lt"/>
          <a:ea typeface="+mn-ea"/>
          <a:cs typeface="+mn-cs"/>
        </a:defRPr>
      </a:lvl5pPr>
      <a:lvl6pPr marL="2221759" algn="l" defTabSz="888709" rtl="0" eaLnBrk="1" latinLnBrk="0" hangingPunct="1">
        <a:defRPr sz="1800" kern="1200">
          <a:solidFill>
            <a:schemeClr val="tx1"/>
          </a:solidFill>
          <a:latin typeface="+mn-lt"/>
          <a:ea typeface="+mn-ea"/>
          <a:cs typeface="+mn-cs"/>
        </a:defRPr>
      </a:lvl6pPr>
      <a:lvl7pPr marL="2666114" algn="l" defTabSz="888709" rtl="0" eaLnBrk="1" latinLnBrk="0" hangingPunct="1">
        <a:defRPr sz="1800" kern="1200">
          <a:solidFill>
            <a:schemeClr val="tx1"/>
          </a:solidFill>
          <a:latin typeface="+mn-lt"/>
          <a:ea typeface="+mn-ea"/>
          <a:cs typeface="+mn-cs"/>
        </a:defRPr>
      </a:lvl7pPr>
      <a:lvl8pPr marL="3110464" algn="l" defTabSz="888709" rtl="0" eaLnBrk="1" latinLnBrk="0" hangingPunct="1">
        <a:defRPr sz="1800" kern="1200">
          <a:solidFill>
            <a:schemeClr val="tx1"/>
          </a:solidFill>
          <a:latin typeface="+mn-lt"/>
          <a:ea typeface="+mn-ea"/>
          <a:cs typeface="+mn-cs"/>
        </a:defRPr>
      </a:lvl8pPr>
      <a:lvl9pPr marL="3554814" algn="l" defTabSz="88870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4530159" y="982841"/>
            <a:ext cx="93021" cy="57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877" tIns="44437" rIns="88877" bIns="44437" anchor="ctr"/>
          <a:lstStyle/>
          <a:p>
            <a:pPr defTabSz="910212" eaLnBrk="0" fontAlgn="base" hangingPunct="0">
              <a:lnSpc>
                <a:spcPct val="89000"/>
              </a:lnSpc>
              <a:spcBef>
                <a:spcPct val="0"/>
              </a:spcBef>
              <a:spcAft>
                <a:spcPct val="0"/>
              </a:spcAft>
            </a:pPr>
            <a:endParaRPr lang="en-US" sz="2300" b="1" dirty="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68" r:id="rId1"/>
  </p:sldLayoutIdLst>
  <p:txStyles>
    <p:titleStyle>
      <a:lvl1pPr algn="ctr" rtl="0" eaLnBrk="0" fontAlgn="base" hangingPunct="0">
        <a:lnSpc>
          <a:spcPct val="89000"/>
        </a:lnSpc>
        <a:spcBef>
          <a:spcPct val="0"/>
        </a:spcBef>
        <a:spcAft>
          <a:spcPct val="0"/>
        </a:spcAft>
        <a:defRPr sz="3500" b="1">
          <a:solidFill>
            <a:schemeClr val="tx2"/>
          </a:solidFill>
          <a:latin typeface="+mj-lt"/>
          <a:ea typeface="+mj-ea"/>
          <a:cs typeface="+mj-cs"/>
        </a:defRPr>
      </a:lvl1pPr>
      <a:lvl2pPr algn="ctr" rtl="0" eaLnBrk="0" fontAlgn="base" hangingPunct="0">
        <a:lnSpc>
          <a:spcPct val="89000"/>
        </a:lnSpc>
        <a:spcBef>
          <a:spcPct val="0"/>
        </a:spcBef>
        <a:spcAft>
          <a:spcPct val="0"/>
        </a:spcAft>
        <a:defRPr sz="3500" b="1">
          <a:solidFill>
            <a:schemeClr val="tx2"/>
          </a:solidFill>
          <a:latin typeface="Times New Roman" pitchFamily="18" charset="0"/>
        </a:defRPr>
      </a:lvl2pPr>
      <a:lvl3pPr algn="ctr" rtl="0" eaLnBrk="0" fontAlgn="base" hangingPunct="0">
        <a:lnSpc>
          <a:spcPct val="89000"/>
        </a:lnSpc>
        <a:spcBef>
          <a:spcPct val="0"/>
        </a:spcBef>
        <a:spcAft>
          <a:spcPct val="0"/>
        </a:spcAft>
        <a:defRPr sz="3500" b="1">
          <a:solidFill>
            <a:schemeClr val="tx2"/>
          </a:solidFill>
          <a:latin typeface="Times New Roman" pitchFamily="18" charset="0"/>
        </a:defRPr>
      </a:lvl3pPr>
      <a:lvl4pPr algn="ctr" rtl="0" eaLnBrk="0" fontAlgn="base" hangingPunct="0">
        <a:lnSpc>
          <a:spcPct val="89000"/>
        </a:lnSpc>
        <a:spcBef>
          <a:spcPct val="0"/>
        </a:spcBef>
        <a:spcAft>
          <a:spcPct val="0"/>
        </a:spcAft>
        <a:defRPr sz="3500" b="1">
          <a:solidFill>
            <a:schemeClr val="tx2"/>
          </a:solidFill>
          <a:latin typeface="Times New Roman" pitchFamily="18" charset="0"/>
        </a:defRPr>
      </a:lvl4pPr>
      <a:lvl5pPr algn="ctr" rtl="0" eaLnBrk="0" fontAlgn="base" hangingPunct="0">
        <a:lnSpc>
          <a:spcPct val="89000"/>
        </a:lnSpc>
        <a:spcBef>
          <a:spcPct val="0"/>
        </a:spcBef>
        <a:spcAft>
          <a:spcPct val="0"/>
        </a:spcAft>
        <a:defRPr sz="3500" b="1">
          <a:solidFill>
            <a:schemeClr val="tx2"/>
          </a:solidFill>
          <a:latin typeface="Times New Roman" pitchFamily="18" charset="0"/>
        </a:defRPr>
      </a:lvl5pPr>
      <a:lvl6pPr marL="444380" algn="ctr" rtl="0" eaLnBrk="0" fontAlgn="base" hangingPunct="0">
        <a:lnSpc>
          <a:spcPct val="89000"/>
        </a:lnSpc>
        <a:spcBef>
          <a:spcPct val="0"/>
        </a:spcBef>
        <a:spcAft>
          <a:spcPct val="0"/>
        </a:spcAft>
        <a:defRPr sz="3500" b="1">
          <a:solidFill>
            <a:schemeClr val="tx2"/>
          </a:solidFill>
          <a:latin typeface="Times New Roman" pitchFamily="18" charset="0"/>
        </a:defRPr>
      </a:lvl6pPr>
      <a:lvl7pPr marL="888765" algn="ctr" rtl="0" eaLnBrk="0" fontAlgn="base" hangingPunct="0">
        <a:lnSpc>
          <a:spcPct val="89000"/>
        </a:lnSpc>
        <a:spcBef>
          <a:spcPct val="0"/>
        </a:spcBef>
        <a:spcAft>
          <a:spcPct val="0"/>
        </a:spcAft>
        <a:defRPr sz="3500" b="1">
          <a:solidFill>
            <a:schemeClr val="tx2"/>
          </a:solidFill>
          <a:latin typeface="Times New Roman" pitchFamily="18" charset="0"/>
        </a:defRPr>
      </a:lvl7pPr>
      <a:lvl8pPr marL="1333153" algn="ctr" rtl="0" eaLnBrk="0" fontAlgn="base" hangingPunct="0">
        <a:lnSpc>
          <a:spcPct val="89000"/>
        </a:lnSpc>
        <a:spcBef>
          <a:spcPct val="0"/>
        </a:spcBef>
        <a:spcAft>
          <a:spcPct val="0"/>
        </a:spcAft>
        <a:defRPr sz="3500" b="1">
          <a:solidFill>
            <a:schemeClr val="tx2"/>
          </a:solidFill>
          <a:latin typeface="Times New Roman" pitchFamily="18" charset="0"/>
        </a:defRPr>
      </a:lvl8pPr>
      <a:lvl9pPr marL="1777522" algn="ctr" rtl="0" eaLnBrk="0" fontAlgn="base" hangingPunct="0">
        <a:lnSpc>
          <a:spcPct val="89000"/>
        </a:lnSpc>
        <a:spcBef>
          <a:spcPct val="0"/>
        </a:spcBef>
        <a:spcAft>
          <a:spcPct val="0"/>
        </a:spcAft>
        <a:defRPr sz="3500" b="1">
          <a:solidFill>
            <a:schemeClr val="tx2"/>
          </a:solidFill>
          <a:latin typeface="Times New Roman" pitchFamily="18" charset="0"/>
        </a:defRPr>
      </a:lvl9pPr>
    </p:titleStyle>
    <p:bodyStyle>
      <a:lvl1pPr marL="277739" indent="-277739" algn="l" rtl="0" eaLnBrk="0" fontAlgn="base" hangingPunct="0">
        <a:lnSpc>
          <a:spcPct val="89000"/>
        </a:lnSpc>
        <a:spcBef>
          <a:spcPct val="30000"/>
        </a:spcBef>
        <a:spcAft>
          <a:spcPct val="0"/>
        </a:spcAft>
        <a:buChar char="•"/>
        <a:defRPr sz="2300" b="1">
          <a:solidFill>
            <a:schemeClr val="tx1"/>
          </a:solidFill>
          <a:latin typeface="+mn-lt"/>
          <a:ea typeface="+mn-ea"/>
          <a:cs typeface="+mn-cs"/>
        </a:defRPr>
      </a:lvl1pPr>
      <a:lvl2pPr marL="666590" indent="-222193" algn="l" rtl="0" eaLnBrk="0" fontAlgn="base" hangingPunct="0">
        <a:lnSpc>
          <a:spcPct val="89000"/>
        </a:lnSpc>
        <a:spcBef>
          <a:spcPct val="30000"/>
        </a:spcBef>
        <a:spcAft>
          <a:spcPct val="0"/>
        </a:spcAft>
        <a:buChar char="–"/>
        <a:defRPr b="1">
          <a:solidFill>
            <a:schemeClr val="tx1"/>
          </a:solidFill>
          <a:latin typeface="+mn-lt"/>
        </a:defRPr>
      </a:lvl2pPr>
      <a:lvl3pPr marL="1110950" indent="-222193" algn="l" rtl="0" eaLnBrk="0" fontAlgn="base" hangingPunct="0">
        <a:lnSpc>
          <a:spcPct val="89000"/>
        </a:lnSpc>
        <a:spcBef>
          <a:spcPct val="30000"/>
        </a:spcBef>
        <a:spcAft>
          <a:spcPct val="0"/>
        </a:spcAft>
        <a:buChar char="»"/>
        <a:defRPr b="1">
          <a:solidFill>
            <a:schemeClr val="tx1"/>
          </a:solidFill>
          <a:latin typeface="+mn-lt"/>
        </a:defRPr>
      </a:lvl3pPr>
      <a:lvl4pPr marL="1499783" indent="-166647" algn="l" rtl="0" eaLnBrk="0" fontAlgn="base" hangingPunct="0">
        <a:lnSpc>
          <a:spcPct val="89000"/>
        </a:lnSpc>
        <a:spcBef>
          <a:spcPct val="30000"/>
        </a:spcBef>
        <a:spcAft>
          <a:spcPct val="0"/>
        </a:spcAft>
        <a:buChar char="•"/>
        <a:defRPr sz="1400" b="1">
          <a:solidFill>
            <a:schemeClr val="tx1"/>
          </a:solidFill>
          <a:latin typeface="+mn-lt"/>
        </a:defRPr>
      </a:lvl4pPr>
      <a:lvl5pPr marL="1944150" indent="-166647" algn="l" rtl="0" eaLnBrk="0" fontAlgn="base" hangingPunct="0">
        <a:lnSpc>
          <a:spcPct val="89000"/>
        </a:lnSpc>
        <a:spcBef>
          <a:spcPct val="30000"/>
        </a:spcBef>
        <a:spcAft>
          <a:spcPct val="0"/>
        </a:spcAft>
        <a:buChar char="–"/>
        <a:defRPr sz="1400" b="1">
          <a:solidFill>
            <a:schemeClr val="tx1"/>
          </a:solidFill>
          <a:latin typeface="+mn-lt"/>
        </a:defRPr>
      </a:lvl5pPr>
      <a:lvl6pPr marL="2388546" indent="-166647" algn="l" rtl="0" eaLnBrk="0" fontAlgn="base" hangingPunct="0">
        <a:lnSpc>
          <a:spcPct val="89000"/>
        </a:lnSpc>
        <a:spcBef>
          <a:spcPct val="30000"/>
        </a:spcBef>
        <a:spcAft>
          <a:spcPct val="0"/>
        </a:spcAft>
        <a:buChar char="–"/>
        <a:defRPr sz="1400" b="1">
          <a:solidFill>
            <a:schemeClr val="tx1"/>
          </a:solidFill>
          <a:latin typeface="+mn-lt"/>
        </a:defRPr>
      </a:lvl6pPr>
      <a:lvl7pPr marL="2832927" indent="-166647" algn="l" rtl="0" eaLnBrk="0" fontAlgn="base" hangingPunct="0">
        <a:lnSpc>
          <a:spcPct val="89000"/>
        </a:lnSpc>
        <a:spcBef>
          <a:spcPct val="30000"/>
        </a:spcBef>
        <a:spcAft>
          <a:spcPct val="0"/>
        </a:spcAft>
        <a:buChar char="–"/>
        <a:defRPr sz="1400" b="1">
          <a:solidFill>
            <a:schemeClr val="tx1"/>
          </a:solidFill>
          <a:latin typeface="+mn-lt"/>
        </a:defRPr>
      </a:lvl7pPr>
      <a:lvl8pPr marL="3277313" indent="-166647" algn="l" rtl="0" eaLnBrk="0" fontAlgn="base" hangingPunct="0">
        <a:lnSpc>
          <a:spcPct val="89000"/>
        </a:lnSpc>
        <a:spcBef>
          <a:spcPct val="30000"/>
        </a:spcBef>
        <a:spcAft>
          <a:spcPct val="0"/>
        </a:spcAft>
        <a:buChar char="–"/>
        <a:defRPr sz="1400" b="1">
          <a:solidFill>
            <a:schemeClr val="tx1"/>
          </a:solidFill>
          <a:latin typeface="+mn-lt"/>
        </a:defRPr>
      </a:lvl8pPr>
      <a:lvl9pPr marL="3721686" indent="-166647" algn="l" rtl="0" eaLnBrk="0" fontAlgn="base" hangingPunct="0">
        <a:lnSpc>
          <a:spcPct val="89000"/>
        </a:lnSpc>
        <a:spcBef>
          <a:spcPct val="30000"/>
        </a:spcBef>
        <a:spcAft>
          <a:spcPct val="0"/>
        </a:spcAft>
        <a:buChar char="–"/>
        <a:defRPr sz="1400" b="1">
          <a:solidFill>
            <a:schemeClr val="tx1"/>
          </a:solidFill>
          <a:latin typeface="+mn-lt"/>
        </a:defRPr>
      </a:lvl9pPr>
    </p:bodyStyle>
    <p:otherStyle>
      <a:defPPr>
        <a:defRPr lang="en-US"/>
      </a:defPPr>
      <a:lvl1pPr marL="0" algn="l" defTabSz="888765" rtl="0" eaLnBrk="1" latinLnBrk="0" hangingPunct="1">
        <a:defRPr sz="1800" kern="1200">
          <a:solidFill>
            <a:schemeClr val="tx1"/>
          </a:solidFill>
          <a:latin typeface="+mn-lt"/>
          <a:ea typeface="+mn-ea"/>
          <a:cs typeface="+mn-cs"/>
        </a:defRPr>
      </a:lvl1pPr>
      <a:lvl2pPr marL="444380" algn="l" defTabSz="888765" rtl="0" eaLnBrk="1" latinLnBrk="0" hangingPunct="1">
        <a:defRPr sz="1800" kern="1200">
          <a:solidFill>
            <a:schemeClr val="tx1"/>
          </a:solidFill>
          <a:latin typeface="+mn-lt"/>
          <a:ea typeface="+mn-ea"/>
          <a:cs typeface="+mn-cs"/>
        </a:defRPr>
      </a:lvl2pPr>
      <a:lvl3pPr marL="888765" algn="l" defTabSz="888765" rtl="0" eaLnBrk="1" latinLnBrk="0" hangingPunct="1">
        <a:defRPr sz="1800" kern="1200">
          <a:solidFill>
            <a:schemeClr val="tx1"/>
          </a:solidFill>
          <a:latin typeface="+mn-lt"/>
          <a:ea typeface="+mn-ea"/>
          <a:cs typeface="+mn-cs"/>
        </a:defRPr>
      </a:lvl3pPr>
      <a:lvl4pPr marL="1333153" algn="l" defTabSz="888765" rtl="0" eaLnBrk="1" latinLnBrk="0" hangingPunct="1">
        <a:defRPr sz="1800" kern="1200">
          <a:solidFill>
            <a:schemeClr val="tx1"/>
          </a:solidFill>
          <a:latin typeface="+mn-lt"/>
          <a:ea typeface="+mn-ea"/>
          <a:cs typeface="+mn-cs"/>
        </a:defRPr>
      </a:lvl4pPr>
      <a:lvl5pPr marL="1777522" algn="l" defTabSz="888765" rtl="0" eaLnBrk="1" latinLnBrk="0" hangingPunct="1">
        <a:defRPr sz="1800" kern="1200">
          <a:solidFill>
            <a:schemeClr val="tx1"/>
          </a:solidFill>
          <a:latin typeface="+mn-lt"/>
          <a:ea typeface="+mn-ea"/>
          <a:cs typeface="+mn-cs"/>
        </a:defRPr>
      </a:lvl5pPr>
      <a:lvl6pPr marL="2221901" algn="l" defTabSz="888765" rtl="0" eaLnBrk="1" latinLnBrk="0" hangingPunct="1">
        <a:defRPr sz="1800" kern="1200">
          <a:solidFill>
            <a:schemeClr val="tx1"/>
          </a:solidFill>
          <a:latin typeface="+mn-lt"/>
          <a:ea typeface="+mn-ea"/>
          <a:cs typeface="+mn-cs"/>
        </a:defRPr>
      </a:lvl6pPr>
      <a:lvl7pPr marL="2666285" algn="l" defTabSz="888765" rtl="0" eaLnBrk="1" latinLnBrk="0" hangingPunct="1">
        <a:defRPr sz="1800" kern="1200">
          <a:solidFill>
            <a:schemeClr val="tx1"/>
          </a:solidFill>
          <a:latin typeface="+mn-lt"/>
          <a:ea typeface="+mn-ea"/>
          <a:cs typeface="+mn-cs"/>
        </a:defRPr>
      </a:lvl7pPr>
      <a:lvl8pPr marL="3110663" algn="l" defTabSz="888765" rtl="0" eaLnBrk="1" latinLnBrk="0" hangingPunct="1">
        <a:defRPr sz="1800" kern="1200">
          <a:solidFill>
            <a:schemeClr val="tx1"/>
          </a:solidFill>
          <a:latin typeface="+mn-lt"/>
          <a:ea typeface="+mn-ea"/>
          <a:cs typeface="+mn-cs"/>
        </a:defRPr>
      </a:lvl8pPr>
      <a:lvl9pPr marL="3555043" algn="l" defTabSz="88876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4530159" y="982841"/>
            <a:ext cx="93021" cy="57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887" tIns="44442" rIns="88887" bIns="44442" anchor="ctr"/>
          <a:lstStyle/>
          <a:p>
            <a:pPr defTabSz="910387" eaLnBrk="0" fontAlgn="base" hangingPunct="0">
              <a:lnSpc>
                <a:spcPct val="89000"/>
              </a:lnSpc>
              <a:spcBef>
                <a:spcPct val="0"/>
              </a:spcBef>
              <a:spcAft>
                <a:spcPct val="0"/>
              </a:spcAft>
            </a:pPr>
            <a:endParaRPr lang="en-US" sz="2300" b="1" dirty="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70" r:id="rId1"/>
  </p:sldLayoutIdLst>
  <p:txStyles>
    <p:titleStyle>
      <a:lvl1pPr algn="ctr" rtl="0" eaLnBrk="0" fontAlgn="base" hangingPunct="0">
        <a:lnSpc>
          <a:spcPct val="89000"/>
        </a:lnSpc>
        <a:spcBef>
          <a:spcPct val="0"/>
        </a:spcBef>
        <a:spcAft>
          <a:spcPct val="0"/>
        </a:spcAft>
        <a:defRPr sz="3500" b="1">
          <a:solidFill>
            <a:schemeClr val="tx2"/>
          </a:solidFill>
          <a:latin typeface="+mj-lt"/>
          <a:ea typeface="+mj-ea"/>
          <a:cs typeface="+mj-cs"/>
        </a:defRPr>
      </a:lvl1pPr>
      <a:lvl2pPr algn="ctr" rtl="0" eaLnBrk="0" fontAlgn="base" hangingPunct="0">
        <a:lnSpc>
          <a:spcPct val="89000"/>
        </a:lnSpc>
        <a:spcBef>
          <a:spcPct val="0"/>
        </a:spcBef>
        <a:spcAft>
          <a:spcPct val="0"/>
        </a:spcAft>
        <a:defRPr sz="3500" b="1">
          <a:solidFill>
            <a:schemeClr val="tx2"/>
          </a:solidFill>
          <a:latin typeface="Times New Roman" pitchFamily="18" charset="0"/>
        </a:defRPr>
      </a:lvl2pPr>
      <a:lvl3pPr algn="ctr" rtl="0" eaLnBrk="0" fontAlgn="base" hangingPunct="0">
        <a:lnSpc>
          <a:spcPct val="89000"/>
        </a:lnSpc>
        <a:spcBef>
          <a:spcPct val="0"/>
        </a:spcBef>
        <a:spcAft>
          <a:spcPct val="0"/>
        </a:spcAft>
        <a:defRPr sz="3500" b="1">
          <a:solidFill>
            <a:schemeClr val="tx2"/>
          </a:solidFill>
          <a:latin typeface="Times New Roman" pitchFamily="18" charset="0"/>
        </a:defRPr>
      </a:lvl3pPr>
      <a:lvl4pPr algn="ctr" rtl="0" eaLnBrk="0" fontAlgn="base" hangingPunct="0">
        <a:lnSpc>
          <a:spcPct val="89000"/>
        </a:lnSpc>
        <a:spcBef>
          <a:spcPct val="0"/>
        </a:spcBef>
        <a:spcAft>
          <a:spcPct val="0"/>
        </a:spcAft>
        <a:defRPr sz="3500" b="1">
          <a:solidFill>
            <a:schemeClr val="tx2"/>
          </a:solidFill>
          <a:latin typeface="Times New Roman" pitchFamily="18" charset="0"/>
        </a:defRPr>
      </a:lvl4pPr>
      <a:lvl5pPr algn="ctr" rtl="0" eaLnBrk="0" fontAlgn="base" hangingPunct="0">
        <a:lnSpc>
          <a:spcPct val="89000"/>
        </a:lnSpc>
        <a:spcBef>
          <a:spcPct val="0"/>
        </a:spcBef>
        <a:spcAft>
          <a:spcPct val="0"/>
        </a:spcAft>
        <a:defRPr sz="3500" b="1">
          <a:solidFill>
            <a:schemeClr val="tx2"/>
          </a:solidFill>
          <a:latin typeface="Times New Roman" pitchFamily="18" charset="0"/>
        </a:defRPr>
      </a:lvl5pPr>
      <a:lvl6pPr marL="444444" algn="ctr" rtl="0" eaLnBrk="0" fontAlgn="base" hangingPunct="0">
        <a:lnSpc>
          <a:spcPct val="89000"/>
        </a:lnSpc>
        <a:spcBef>
          <a:spcPct val="0"/>
        </a:spcBef>
        <a:spcAft>
          <a:spcPct val="0"/>
        </a:spcAft>
        <a:defRPr sz="3500" b="1">
          <a:solidFill>
            <a:schemeClr val="tx2"/>
          </a:solidFill>
          <a:latin typeface="Times New Roman" pitchFamily="18" charset="0"/>
        </a:defRPr>
      </a:lvl6pPr>
      <a:lvl7pPr marL="888882" algn="ctr" rtl="0" eaLnBrk="0" fontAlgn="base" hangingPunct="0">
        <a:lnSpc>
          <a:spcPct val="89000"/>
        </a:lnSpc>
        <a:spcBef>
          <a:spcPct val="0"/>
        </a:spcBef>
        <a:spcAft>
          <a:spcPct val="0"/>
        </a:spcAft>
        <a:defRPr sz="3500" b="1">
          <a:solidFill>
            <a:schemeClr val="tx2"/>
          </a:solidFill>
          <a:latin typeface="Times New Roman" pitchFamily="18" charset="0"/>
        </a:defRPr>
      </a:lvl7pPr>
      <a:lvl8pPr marL="1333322" algn="ctr" rtl="0" eaLnBrk="0" fontAlgn="base" hangingPunct="0">
        <a:lnSpc>
          <a:spcPct val="89000"/>
        </a:lnSpc>
        <a:spcBef>
          <a:spcPct val="0"/>
        </a:spcBef>
        <a:spcAft>
          <a:spcPct val="0"/>
        </a:spcAft>
        <a:defRPr sz="3500" b="1">
          <a:solidFill>
            <a:schemeClr val="tx2"/>
          </a:solidFill>
          <a:latin typeface="Times New Roman" pitchFamily="18" charset="0"/>
        </a:defRPr>
      </a:lvl8pPr>
      <a:lvl9pPr marL="1777749" algn="ctr" rtl="0" eaLnBrk="0" fontAlgn="base" hangingPunct="0">
        <a:lnSpc>
          <a:spcPct val="89000"/>
        </a:lnSpc>
        <a:spcBef>
          <a:spcPct val="0"/>
        </a:spcBef>
        <a:spcAft>
          <a:spcPct val="0"/>
        </a:spcAft>
        <a:defRPr sz="3500" b="1">
          <a:solidFill>
            <a:schemeClr val="tx2"/>
          </a:solidFill>
          <a:latin typeface="Times New Roman" pitchFamily="18" charset="0"/>
        </a:defRPr>
      </a:lvl9pPr>
    </p:titleStyle>
    <p:bodyStyle>
      <a:lvl1pPr marL="277772" indent="-277772" algn="l" rtl="0" eaLnBrk="0" fontAlgn="base" hangingPunct="0">
        <a:lnSpc>
          <a:spcPct val="89000"/>
        </a:lnSpc>
        <a:spcBef>
          <a:spcPct val="30000"/>
        </a:spcBef>
        <a:spcAft>
          <a:spcPct val="0"/>
        </a:spcAft>
        <a:buChar char="•"/>
        <a:defRPr sz="2300" b="1">
          <a:solidFill>
            <a:schemeClr val="tx1"/>
          </a:solidFill>
          <a:latin typeface="+mn-lt"/>
          <a:ea typeface="+mn-ea"/>
          <a:cs typeface="+mn-cs"/>
        </a:defRPr>
      </a:lvl1pPr>
      <a:lvl2pPr marL="666673" indent="-222220" algn="l" rtl="0" eaLnBrk="0" fontAlgn="base" hangingPunct="0">
        <a:lnSpc>
          <a:spcPct val="89000"/>
        </a:lnSpc>
        <a:spcBef>
          <a:spcPct val="30000"/>
        </a:spcBef>
        <a:spcAft>
          <a:spcPct val="0"/>
        </a:spcAft>
        <a:buChar char="–"/>
        <a:defRPr b="1">
          <a:solidFill>
            <a:schemeClr val="tx1"/>
          </a:solidFill>
          <a:latin typeface="+mn-lt"/>
        </a:defRPr>
      </a:lvl2pPr>
      <a:lvl3pPr marL="1111092" indent="-222220" algn="l" rtl="0" eaLnBrk="0" fontAlgn="base" hangingPunct="0">
        <a:lnSpc>
          <a:spcPct val="89000"/>
        </a:lnSpc>
        <a:spcBef>
          <a:spcPct val="30000"/>
        </a:spcBef>
        <a:spcAft>
          <a:spcPct val="0"/>
        </a:spcAft>
        <a:buChar char="»"/>
        <a:defRPr b="1">
          <a:solidFill>
            <a:schemeClr val="tx1"/>
          </a:solidFill>
          <a:latin typeface="+mn-lt"/>
        </a:defRPr>
      </a:lvl3pPr>
      <a:lvl4pPr marL="1499975" indent="-166673" algn="l" rtl="0" eaLnBrk="0" fontAlgn="base" hangingPunct="0">
        <a:lnSpc>
          <a:spcPct val="89000"/>
        </a:lnSpc>
        <a:spcBef>
          <a:spcPct val="30000"/>
        </a:spcBef>
        <a:spcAft>
          <a:spcPct val="0"/>
        </a:spcAft>
        <a:buChar char="•"/>
        <a:defRPr sz="1400" b="1">
          <a:solidFill>
            <a:schemeClr val="tx1"/>
          </a:solidFill>
          <a:latin typeface="+mn-lt"/>
        </a:defRPr>
      </a:lvl4pPr>
      <a:lvl5pPr marL="1944398" indent="-166673" algn="l" rtl="0" eaLnBrk="0" fontAlgn="base" hangingPunct="0">
        <a:lnSpc>
          <a:spcPct val="89000"/>
        </a:lnSpc>
        <a:spcBef>
          <a:spcPct val="30000"/>
        </a:spcBef>
        <a:spcAft>
          <a:spcPct val="0"/>
        </a:spcAft>
        <a:buChar char="–"/>
        <a:defRPr sz="1400" b="1">
          <a:solidFill>
            <a:schemeClr val="tx1"/>
          </a:solidFill>
          <a:latin typeface="+mn-lt"/>
        </a:defRPr>
      </a:lvl5pPr>
      <a:lvl6pPr marL="2388849" indent="-166673" algn="l" rtl="0" eaLnBrk="0" fontAlgn="base" hangingPunct="0">
        <a:lnSpc>
          <a:spcPct val="89000"/>
        </a:lnSpc>
        <a:spcBef>
          <a:spcPct val="30000"/>
        </a:spcBef>
        <a:spcAft>
          <a:spcPct val="0"/>
        </a:spcAft>
        <a:buChar char="–"/>
        <a:defRPr sz="1400" b="1">
          <a:solidFill>
            <a:schemeClr val="tx1"/>
          </a:solidFill>
          <a:latin typeface="+mn-lt"/>
        </a:defRPr>
      </a:lvl6pPr>
      <a:lvl7pPr marL="2833289" indent="-166673" algn="l" rtl="0" eaLnBrk="0" fontAlgn="base" hangingPunct="0">
        <a:lnSpc>
          <a:spcPct val="89000"/>
        </a:lnSpc>
        <a:spcBef>
          <a:spcPct val="30000"/>
        </a:spcBef>
        <a:spcAft>
          <a:spcPct val="0"/>
        </a:spcAft>
        <a:buChar char="–"/>
        <a:defRPr sz="1400" b="1">
          <a:solidFill>
            <a:schemeClr val="tx1"/>
          </a:solidFill>
          <a:latin typeface="+mn-lt"/>
        </a:defRPr>
      </a:lvl7pPr>
      <a:lvl8pPr marL="3277732" indent="-166673" algn="l" rtl="0" eaLnBrk="0" fontAlgn="base" hangingPunct="0">
        <a:lnSpc>
          <a:spcPct val="89000"/>
        </a:lnSpc>
        <a:spcBef>
          <a:spcPct val="30000"/>
        </a:spcBef>
        <a:spcAft>
          <a:spcPct val="0"/>
        </a:spcAft>
        <a:buChar char="–"/>
        <a:defRPr sz="1400" b="1">
          <a:solidFill>
            <a:schemeClr val="tx1"/>
          </a:solidFill>
          <a:latin typeface="+mn-lt"/>
        </a:defRPr>
      </a:lvl8pPr>
      <a:lvl9pPr marL="3722164" indent="-166673" algn="l" rtl="0" eaLnBrk="0" fontAlgn="base" hangingPunct="0">
        <a:lnSpc>
          <a:spcPct val="89000"/>
        </a:lnSpc>
        <a:spcBef>
          <a:spcPct val="30000"/>
        </a:spcBef>
        <a:spcAft>
          <a:spcPct val="0"/>
        </a:spcAft>
        <a:buChar char="–"/>
        <a:defRPr sz="1400" b="1">
          <a:solidFill>
            <a:schemeClr val="tx1"/>
          </a:solidFill>
          <a:latin typeface="+mn-lt"/>
        </a:defRPr>
      </a:lvl9pPr>
    </p:bodyStyle>
    <p:otherStyle>
      <a:defPPr>
        <a:defRPr lang="en-US"/>
      </a:defPPr>
      <a:lvl1pPr marL="0" algn="l" defTabSz="888882" rtl="0" eaLnBrk="1" latinLnBrk="0" hangingPunct="1">
        <a:defRPr sz="1800" kern="1200">
          <a:solidFill>
            <a:schemeClr val="tx1"/>
          </a:solidFill>
          <a:latin typeface="+mn-lt"/>
          <a:ea typeface="+mn-ea"/>
          <a:cs typeface="+mn-cs"/>
        </a:defRPr>
      </a:lvl1pPr>
      <a:lvl2pPr marL="444444" algn="l" defTabSz="888882" rtl="0" eaLnBrk="1" latinLnBrk="0" hangingPunct="1">
        <a:defRPr sz="1800" kern="1200">
          <a:solidFill>
            <a:schemeClr val="tx1"/>
          </a:solidFill>
          <a:latin typeface="+mn-lt"/>
          <a:ea typeface="+mn-ea"/>
          <a:cs typeface="+mn-cs"/>
        </a:defRPr>
      </a:lvl2pPr>
      <a:lvl3pPr marL="888882" algn="l" defTabSz="888882" rtl="0" eaLnBrk="1" latinLnBrk="0" hangingPunct="1">
        <a:defRPr sz="1800" kern="1200">
          <a:solidFill>
            <a:schemeClr val="tx1"/>
          </a:solidFill>
          <a:latin typeface="+mn-lt"/>
          <a:ea typeface="+mn-ea"/>
          <a:cs typeface="+mn-cs"/>
        </a:defRPr>
      </a:lvl3pPr>
      <a:lvl4pPr marL="1333322" algn="l" defTabSz="888882" rtl="0" eaLnBrk="1" latinLnBrk="0" hangingPunct="1">
        <a:defRPr sz="1800" kern="1200">
          <a:solidFill>
            <a:schemeClr val="tx1"/>
          </a:solidFill>
          <a:latin typeface="+mn-lt"/>
          <a:ea typeface="+mn-ea"/>
          <a:cs typeface="+mn-cs"/>
        </a:defRPr>
      </a:lvl4pPr>
      <a:lvl5pPr marL="1777749" algn="l" defTabSz="888882" rtl="0" eaLnBrk="1" latinLnBrk="0" hangingPunct="1">
        <a:defRPr sz="1800" kern="1200">
          <a:solidFill>
            <a:schemeClr val="tx1"/>
          </a:solidFill>
          <a:latin typeface="+mn-lt"/>
          <a:ea typeface="+mn-ea"/>
          <a:cs typeface="+mn-cs"/>
        </a:defRPr>
      </a:lvl5pPr>
      <a:lvl6pPr marL="2222188" algn="l" defTabSz="888882" rtl="0" eaLnBrk="1" latinLnBrk="0" hangingPunct="1">
        <a:defRPr sz="1800" kern="1200">
          <a:solidFill>
            <a:schemeClr val="tx1"/>
          </a:solidFill>
          <a:latin typeface="+mn-lt"/>
          <a:ea typeface="+mn-ea"/>
          <a:cs typeface="+mn-cs"/>
        </a:defRPr>
      </a:lvl6pPr>
      <a:lvl7pPr marL="2666626" algn="l" defTabSz="888882" rtl="0" eaLnBrk="1" latinLnBrk="0" hangingPunct="1">
        <a:defRPr sz="1800" kern="1200">
          <a:solidFill>
            <a:schemeClr val="tx1"/>
          </a:solidFill>
          <a:latin typeface="+mn-lt"/>
          <a:ea typeface="+mn-ea"/>
          <a:cs typeface="+mn-cs"/>
        </a:defRPr>
      </a:lvl7pPr>
      <a:lvl8pPr marL="3111063" algn="l" defTabSz="888882" rtl="0" eaLnBrk="1" latinLnBrk="0" hangingPunct="1">
        <a:defRPr sz="1800" kern="1200">
          <a:solidFill>
            <a:schemeClr val="tx1"/>
          </a:solidFill>
          <a:latin typeface="+mn-lt"/>
          <a:ea typeface="+mn-ea"/>
          <a:cs typeface="+mn-cs"/>
        </a:defRPr>
      </a:lvl8pPr>
      <a:lvl9pPr marL="3555498" algn="l" defTabSz="88888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4530159" y="982841"/>
            <a:ext cx="93021" cy="57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1" tIns="44456" rIns="88901" bIns="44456" anchor="ctr"/>
          <a:lstStyle/>
          <a:p>
            <a:pPr defTabSz="910614" eaLnBrk="0" fontAlgn="base" hangingPunct="0">
              <a:lnSpc>
                <a:spcPct val="89000"/>
              </a:lnSpc>
              <a:spcBef>
                <a:spcPct val="0"/>
              </a:spcBef>
              <a:spcAft>
                <a:spcPct val="0"/>
              </a:spcAft>
            </a:pPr>
            <a:endParaRPr lang="en-US" sz="2300" b="1" dirty="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72" r:id="rId1"/>
  </p:sldLayoutIdLst>
  <p:txStyles>
    <p:titleStyle>
      <a:lvl1pPr algn="ctr" rtl="0" eaLnBrk="0" fontAlgn="base" hangingPunct="0">
        <a:lnSpc>
          <a:spcPct val="89000"/>
        </a:lnSpc>
        <a:spcBef>
          <a:spcPct val="0"/>
        </a:spcBef>
        <a:spcAft>
          <a:spcPct val="0"/>
        </a:spcAft>
        <a:defRPr sz="3500" b="1">
          <a:solidFill>
            <a:schemeClr val="tx2"/>
          </a:solidFill>
          <a:latin typeface="+mj-lt"/>
          <a:ea typeface="+mj-ea"/>
          <a:cs typeface="+mj-cs"/>
        </a:defRPr>
      </a:lvl1pPr>
      <a:lvl2pPr algn="ctr" rtl="0" eaLnBrk="0" fontAlgn="base" hangingPunct="0">
        <a:lnSpc>
          <a:spcPct val="89000"/>
        </a:lnSpc>
        <a:spcBef>
          <a:spcPct val="0"/>
        </a:spcBef>
        <a:spcAft>
          <a:spcPct val="0"/>
        </a:spcAft>
        <a:defRPr sz="3500" b="1">
          <a:solidFill>
            <a:schemeClr val="tx2"/>
          </a:solidFill>
          <a:latin typeface="Times New Roman" pitchFamily="18" charset="0"/>
        </a:defRPr>
      </a:lvl2pPr>
      <a:lvl3pPr algn="ctr" rtl="0" eaLnBrk="0" fontAlgn="base" hangingPunct="0">
        <a:lnSpc>
          <a:spcPct val="89000"/>
        </a:lnSpc>
        <a:spcBef>
          <a:spcPct val="0"/>
        </a:spcBef>
        <a:spcAft>
          <a:spcPct val="0"/>
        </a:spcAft>
        <a:defRPr sz="3500" b="1">
          <a:solidFill>
            <a:schemeClr val="tx2"/>
          </a:solidFill>
          <a:latin typeface="Times New Roman" pitchFamily="18" charset="0"/>
        </a:defRPr>
      </a:lvl3pPr>
      <a:lvl4pPr algn="ctr" rtl="0" eaLnBrk="0" fontAlgn="base" hangingPunct="0">
        <a:lnSpc>
          <a:spcPct val="89000"/>
        </a:lnSpc>
        <a:spcBef>
          <a:spcPct val="0"/>
        </a:spcBef>
        <a:spcAft>
          <a:spcPct val="0"/>
        </a:spcAft>
        <a:defRPr sz="3500" b="1">
          <a:solidFill>
            <a:schemeClr val="tx2"/>
          </a:solidFill>
          <a:latin typeface="Times New Roman" pitchFamily="18" charset="0"/>
        </a:defRPr>
      </a:lvl4pPr>
      <a:lvl5pPr algn="ctr" rtl="0" eaLnBrk="0" fontAlgn="base" hangingPunct="0">
        <a:lnSpc>
          <a:spcPct val="89000"/>
        </a:lnSpc>
        <a:spcBef>
          <a:spcPct val="0"/>
        </a:spcBef>
        <a:spcAft>
          <a:spcPct val="0"/>
        </a:spcAft>
        <a:defRPr sz="3500" b="1">
          <a:solidFill>
            <a:schemeClr val="tx2"/>
          </a:solidFill>
          <a:latin typeface="Times New Roman" pitchFamily="18" charset="0"/>
        </a:defRPr>
      </a:lvl5pPr>
      <a:lvl6pPr marL="444523" algn="ctr" rtl="0" eaLnBrk="0" fontAlgn="base" hangingPunct="0">
        <a:lnSpc>
          <a:spcPct val="89000"/>
        </a:lnSpc>
        <a:spcBef>
          <a:spcPct val="0"/>
        </a:spcBef>
        <a:spcAft>
          <a:spcPct val="0"/>
        </a:spcAft>
        <a:defRPr sz="3500" b="1">
          <a:solidFill>
            <a:schemeClr val="tx2"/>
          </a:solidFill>
          <a:latin typeface="Times New Roman" pitchFamily="18" charset="0"/>
        </a:defRPr>
      </a:lvl6pPr>
      <a:lvl7pPr marL="889052" algn="ctr" rtl="0" eaLnBrk="0" fontAlgn="base" hangingPunct="0">
        <a:lnSpc>
          <a:spcPct val="89000"/>
        </a:lnSpc>
        <a:spcBef>
          <a:spcPct val="0"/>
        </a:spcBef>
        <a:spcAft>
          <a:spcPct val="0"/>
        </a:spcAft>
        <a:defRPr sz="3500" b="1">
          <a:solidFill>
            <a:schemeClr val="tx2"/>
          </a:solidFill>
          <a:latin typeface="Times New Roman" pitchFamily="18" charset="0"/>
        </a:defRPr>
      </a:lvl7pPr>
      <a:lvl8pPr marL="1333572" algn="ctr" rtl="0" eaLnBrk="0" fontAlgn="base" hangingPunct="0">
        <a:lnSpc>
          <a:spcPct val="89000"/>
        </a:lnSpc>
        <a:spcBef>
          <a:spcPct val="0"/>
        </a:spcBef>
        <a:spcAft>
          <a:spcPct val="0"/>
        </a:spcAft>
        <a:defRPr sz="3500" b="1">
          <a:solidFill>
            <a:schemeClr val="tx2"/>
          </a:solidFill>
          <a:latin typeface="Times New Roman" pitchFamily="18" charset="0"/>
        </a:defRPr>
      </a:lvl8pPr>
      <a:lvl9pPr marL="1778093" algn="ctr" rtl="0" eaLnBrk="0" fontAlgn="base" hangingPunct="0">
        <a:lnSpc>
          <a:spcPct val="89000"/>
        </a:lnSpc>
        <a:spcBef>
          <a:spcPct val="0"/>
        </a:spcBef>
        <a:spcAft>
          <a:spcPct val="0"/>
        </a:spcAft>
        <a:defRPr sz="3500" b="1">
          <a:solidFill>
            <a:schemeClr val="tx2"/>
          </a:solidFill>
          <a:latin typeface="Times New Roman" pitchFamily="18" charset="0"/>
        </a:defRPr>
      </a:lvl9pPr>
    </p:titleStyle>
    <p:bodyStyle>
      <a:lvl1pPr marL="277826" indent="-277826" algn="l" rtl="0" eaLnBrk="0" fontAlgn="base" hangingPunct="0">
        <a:lnSpc>
          <a:spcPct val="89000"/>
        </a:lnSpc>
        <a:spcBef>
          <a:spcPct val="30000"/>
        </a:spcBef>
        <a:spcAft>
          <a:spcPct val="0"/>
        </a:spcAft>
        <a:buChar char="•"/>
        <a:defRPr sz="2300" b="1">
          <a:solidFill>
            <a:schemeClr val="tx1"/>
          </a:solidFill>
          <a:latin typeface="+mn-lt"/>
          <a:ea typeface="+mn-ea"/>
          <a:cs typeface="+mn-cs"/>
        </a:defRPr>
      </a:lvl1pPr>
      <a:lvl2pPr marL="666799" indent="-222260" algn="l" rtl="0" eaLnBrk="0" fontAlgn="base" hangingPunct="0">
        <a:lnSpc>
          <a:spcPct val="89000"/>
        </a:lnSpc>
        <a:spcBef>
          <a:spcPct val="30000"/>
        </a:spcBef>
        <a:spcAft>
          <a:spcPct val="0"/>
        </a:spcAft>
        <a:buChar char="–"/>
        <a:defRPr b="1">
          <a:solidFill>
            <a:schemeClr val="tx1"/>
          </a:solidFill>
          <a:latin typeface="+mn-lt"/>
        </a:defRPr>
      </a:lvl2pPr>
      <a:lvl3pPr marL="1111305" indent="-222260" algn="l" rtl="0" eaLnBrk="0" fontAlgn="base" hangingPunct="0">
        <a:lnSpc>
          <a:spcPct val="89000"/>
        </a:lnSpc>
        <a:spcBef>
          <a:spcPct val="30000"/>
        </a:spcBef>
        <a:spcAft>
          <a:spcPct val="0"/>
        </a:spcAft>
        <a:buChar char="»"/>
        <a:defRPr b="1">
          <a:solidFill>
            <a:schemeClr val="tx1"/>
          </a:solidFill>
          <a:latin typeface="+mn-lt"/>
        </a:defRPr>
      </a:lvl3pPr>
      <a:lvl4pPr marL="1500262" indent="-166695" algn="l" rtl="0" eaLnBrk="0" fontAlgn="base" hangingPunct="0">
        <a:lnSpc>
          <a:spcPct val="89000"/>
        </a:lnSpc>
        <a:spcBef>
          <a:spcPct val="30000"/>
        </a:spcBef>
        <a:spcAft>
          <a:spcPct val="0"/>
        </a:spcAft>
        <a:buChar char="•"/>
        <a:defRPr sz="1400" b="1">
          <a:solidFill>
            <a:schemeClr val="tx1"/>
          </a:solidFill>
          <a:latin typeface="+mn-lt"/>
        </a:defRPr>
      </a:lvl4pPr>
      <a:lvl5pPr marL="1944772" indent="-166695" algn="l" rtl="0" eaLnBrk="0" fontAlgn="base" hangingPunct="0">
        <a:lnSpc>
          <a:spcPct val="89000"/>
        </a:lnSpc>
        <a:spcBef>
          <a:spcPct val="30000"/>
        </a:spcBef>
        <a:spcAft>
          <a:spcPct val="0"/>
        </a:spcAft>
        <a:buChar char="–"/>
        <a:defRPr sz="1400" b="1">
          <a:solidFill>
            <a:schemeClr val="tx1"/>
          </a:solidFill>
          <a:latin typeface="+mn-lt"/>
        </a:defRPr>
      </a:lvl5pPr>
      <a:lvl6pPr marL="2389312" indent="-166695" algn="l" rtl="0" eaLnBrk="0" fontAlgn="base" hangingPunct="0">
        <a:lnSpc>
          <a:spcPct val="89000"/>
        </a:lnSpc>
        <a:spcBef>
          <a:spcPct val="30000"/>
        </a:spcBef>
        <a:spcAft>
          <a:spcPct val="0"/>
        </a:spcAft>
        <a:buChar char="–"/>
        <a:defRPr sz="1400" b="1">
          <a:solidFill>
            <a:schemeClr val="tx1"/>
          </a:solidFill>
          <a:latin typeface="+mn-lt"/>
        </a:defRPr>
      </a:lvl6pPr>
      <a:lvl7pPr marL="2833836" indent="-166695" algn="l" rtl="0" eaLnBrk="0" fontAlgn="base" hangingPunct="0">
        <a:lnSpc>
          <a:spcPct val="89000"/>
        </a:lnSpc>
        <a:spcBef>
          <a:spcPct val="30000"/>
        </a:spcBef>
        <a:spcAft>
          <a:spcPct val="0"/>
        </a:spcAft>
        <a:buChar char="–"/>
        <a:defRPr sz="1400" b="1">
          <a:solidFill>
            <a:schemeClr val="tx1"/>
          </a:solidFill>
          <a:latin typeface="+mn-lt"/>
        </a:defRPr>
      </a:lvl7pPr>
      <a:lvl8pPr marL="3278359" indent="-166695" algn="l" rtl="0" eaLnBrk="0" fontAlgn="base" hangingPunct="0">
        <a:lnSpc>
          <a:spcPct val="89000"/>
        </a:lnSpc>
        <a:spcBef>
          <a:spcPct val="30000"/>
        </a:spcBef>
        <a:spcAft>
          <a:spcPct val="0"/>
        </a:spcAft>
        <a:buChar char="–"/>
        <a:defRPr sz="1400" b="1">
          <a:solidFill>
            <a:schemeClr val="tx1"/>
          </a:solidFill>
          <a:latin typeface="+mn-lt"/>
        </a:defRPr>
      </a:lvl8pPr>
      <a:lvl9pPr marL="3722879" indent="-166695" algn="l" rtl="0" eaLnBrk="0" fontAlgn="base" hangingPunct="0">
        <a:lnSpc>
          <a:spcPct val="89000"/>
        </a:lnSpc>
        <a:spcBef>
          <a:spcPct val="30000"/>
        </a:spcBef>
        <a:spcAft>
          <a:spcPct val="0"/>
        </a:spcAft>
        <a:buChar char="–"/>
        <a:defRPr sz="1400" b="1">
          <a:solidFill>
            <a:schemeClr val="tx1"/>
          </a:solidFill>
          <a:latin typeface="+mn-lt"/>
        </a:defRPr>
      </a:lvl9pPr>
    </p:bodyStyle>
    <p:otherStyle>
      <a:defPPr>
        <a:defRPr lang="en-US"/>
      </a:defPPr>
      <a:lvl1pPr marL="0" algn="l" defTabSz="889052" rtl="0" eaLnBrk="1" latinLnBrk="0" hangingPunct="1">
        <a:defRPr sz="1800" kern="1200">
          <a:solidFill>
            <a:schemeClr val="tx1"/>
          </a:solidFill>
          <a:latin typeface="+mn-lt"/>
          <a:ea typeface="+mn-ea"/>
          <a:cs typeface="+mn-cs"/>
        </a:defRPr>
      </a:lvl1pPr>
      <a:lvl2pPr marL="444523" algn="l" defTabSz="889052" rtl="0" eaLnBrk="1" latinLnBrk="0" hangingPunct="1">
        <a:defRPr sz="1800" kern="1200">
          <a:solidFill>
            <a:schemeClr val="tx1"/>
          </a:solidFill>
          <a:latin typeface="+mn-lt"/>
          <a:ea typeface="+mn-ea"/>
          <a:cs typeface="+mn-cs"/>
        </a:defRPr>
      </a:lvl2pPr>
      <a:lvl3pPr marL="889052" algn="l" defTabSz="889052" rtl="0" eaLnBrk="1" latinLnBrk="0" hangingPunct="1">
        <a:defRPr sz="1800" kern="1200">
          <a:solidFill>
            <a:schemeClr val="tx1"/>
          </a:solidFill>
          <a:latin typeface="+mn-lt"/>
          <a:ea typeface="+mn-ea"/>
          <a:cs typeface="+mn-cs"/>
        </a:defRPr>
      </a:lvl3pPr>
      <a:lvl4pPr marL="1333572" algn="l" defTabSz="889052" rtl="0" eaLnBrk="1" latinLnBrk="0" hangingPunct="1">
        <a:defRPr sz="1800" kern="1200">
          <a:solidFill>
            <a:schemeClr val="tx1"/>
          </a:solidFill>
          <a:latin typeface="+mn-lt"/>
          <a:ea typeface="+mn-ea"/>
          <a:cs typeface="+mn-cs"/>
        </a:defRPr>
      </a:lvl4pPr>
      <a:lvl5pPr marL="1778093" algn="l" defTabSz="889052" rtl="0" eaLnBrk="1" latinLnBrk="0" hangingPunct="1">
        <a:defRPr sz="1800" kern="1200">
          <a:solidFill>
            <a:schemeClr val="tx1"/>
          </a:solidFill>
          <a:latin typeface="+mn-lt"/>
          <a:ea typeface="+mn-ea"/>
          <a:cs typeface="+mn-cs"/>
        </a:defRPr>
      </a:lvl5pPr>
      <a:lvl6pPr marL="2222617" algn="l" defTabSz="889052" rtl="0" eaLnBrk="1" latinLnBrk="0" hangingPunct="1">
        <a:defRPr sz="1800" kern="1200">
          <a:solidFill>
            <a:schemeClr val="tx1"/>
          </a:solidFill>
          <a:latin typeface="+mn-lt"/>
          <a:ea typeface="+mn-ea"/>
          <a:cs typeface="+mn-cs"/>
        </a:defRPr>
      </a:lvl6pPr>
      <a:lvl7pPr marL="2667137" algn="l" defTabSz="889052" rtl="0" eaLnBrk="1" latinLnBrk="0" hangingPunct="1">
        <a:defRPr sz="1800" kern="1200">
          <a:solidFill>
            <a:schemeClr val="tx1"/>
          </a:solidFill>
          <a:latin typeface="+mn-lt"/>
          <a:ea typeface="+mn-ea"/>
          <a:cs typeface="+mn-cs"/>
        </a:defRPr>
      </a:lvl7pPr>
      <a:lvl8pPr marL="3111662" algn="l" defTabSz="889052" rtl="0" eaLnBrk="1" latinLnBrk="0" hangingPunct="1">
        <a:defRPr sz="1800" kern="1200">
          <a:solidFill>
            <a:schemeClr val="tx1"/>
          </a:solidFill>
          <a:latin typeface="+mn-lt"/>
          <a:ea typeface="+mn-ea"/>
          <a:cs typeface="+mn-cs"/>
        </a:defRPr>
      </a:lvl8pPr>
      <a:lvl9pPr marL="3556180" algn="l" defTabSz="88905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4530159" y="982841"/>
            <a:ext cx="93021" cy="57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27" tIns="44463" rIns="88927" bIns="44463" anchor="ctr"/>
          <a:lstStyle/>
          <a:p>
            <a:pPr defTabSz="910910" eaLnBrk="0" fontAlgn="base" hangingPunct="0">
              <a:lnSpc>
                <a:spcPct val="89000"/>
              </a:lnSpc>
              <a:spcBef>
                <a:spcPct val="0"/>
              </a:spcBef>
              <a:spcAft>
                <a:spcPct val="0"/>
              </a:spcAft>
            </a:pPr>
            <a:endParaRPr lang="en-US" sz="2300" b="1" dirty="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74" r:id="rId1"/>
  </p:sldLayoutIdLst>
  <p:txStyles>
    <p:titleStyle>
      <a:lvl1pPr algn="ctr" rtl="0" eaLnBrk="0" fontAlgn="base" hangingPunct="0">
        <a:lnSpc>
          <a:spcPct val="89000"/>
        </a:lnSpc>
        <a:spcBef>
          <a:spcPct val="0"/>
        </a:spcBef>
        <a:spcAft>
          <a:spcPct val="0"/>
        </a:spcAft>
        <a:defRPr sz="3500" b="1">
          <a:solidFill>
            <a:schemeClr val="tx2"/>
          </a:solidFill>
          <a:latin typeface="+mj-lt"/>
          <a:ea typeface="+mj-ea"/>
          <a:cs typeface="+mj-cs"/>
        </a:defRPr>
      </a:lvl1pPr>
      <a:lvl2pPr algn="ctr" rtl="0" eaLnBrk="0" fontAlgn="base" hangingPunct="0">
        <a:lnSpc>
          <a:spcPct val="89000"/>
        </a:lnSpc>
        <a:spcBef>
          <a:spcPct val="0"/>
        </a:spcBef>
        <a:spcAft>
          <a:spcPct val="0"/>
        </a:spcAft>
        <a:defRPr sz="3500" b="1">
          <a:solidFill>
            <a:schemeClr val="tx2"/>
          </a:solidFill>
          <a:latin typeface="Times New Roman" pitchFamily="18" charset="0"/>
        </a:defRPr>
      </a:lvl2pPr>
      <a:lvl3pPr algn="ctr" rtl="0" eaLnBrk="0" fontAlgn="base" hangingPunct="0">
        <a:lnSpc>
          <a:spcPct val="89000"/>
        </a:lnSpc>
        <a:spcBef>
          <a:spcPct val="0"/>
        </a:spcBef>
        <a:spcAft>
          <a:spcPct val="0"/>
        </a:spcAft>
        <a:defRPr sz="3500" b="1">
          <a:solidFill>
            <a:schemeClr val="tx2"/>
          </a:solidFill>
          <a:latin typeface="Times New Roman" pitchFamily="18" charset="0"/>
        </a:defRPr>
      </a:lvl3pPr>
      <a:lvl4pPr algn="ctr" rtl="0" eaLnBrk="0" fontAlgn="base" hangingPunct="0">
        <a:lnSpc>
          <a:spcPct val="89000"/>
        </a:lnSpc>
        <a:spcBef>
          <a:spcPct val="0"/>
        </a:spcBef>
        <a:spcAft>
          <a:spcPct val="0"/>
        </a:spcAft>
        <a:defRPr sz="3500" b="1">
          <a:solidFill>
            <a:schemeClr val="tx2"/>
          </a:solidFill>
          <a:latin typeface="Times New Roman" pitchFamily="18" charset="0"/>
        </a:defRPr>
      </a:lvl4pPr>
      <a:lvl5pPr algn="ctr" rtl="0" eaLnBrk="0" fontAlgn="base" hangingPunct="0">
        <a:lnSpc>
          <a:spcPct val="89000"/>
        </a:lnSpc>
        <a:spcBef>
          <a:spcPct val="0"/>
        </a:spcBef>
        <a:spcAft>
          <a:spcPct val="0"/>
        </a:spcAft>
        <a:defRPr sz="3500" b="1">
          <a:solidFill>
            <a:schemeClr val="tx2"/>
          </a:solidFill>
          <a:latin typeface="Times New Roman" pitchFamily="18" charset="0"/>
        </a:defRPr>
      </a:lvl5pPr>
      <a:lvl6pPr marL="444643" algn="ctr" rtl="0" eaLnBrk="0" fontAlgn="base" hangingPunct="0">
        <a:lnSpc>
          <a:spcPct val="89000"/>
        </a:lnSpc>
        <a:spcBef>
          <a:spcPct val="0"/>
        </a:spcBef>
        <a:spcAft>
          <a:spcPct val="0"/>
        </a:spcAft>
        <a:defRPr sz="3500" b="1">
          <a:solidFill>
            <a:schemeClr val="tx2"/>
          </a:solidFill>
          <a:latin typeface="Times New Roman" pitchFamily="18" charset="0"/>
        </a:defRPr>
      </a:lvl6pPr>
      <a:lvl7pPr marL="889279" algn="ctr" rtl="0" eaLnBrk="0" fontAlgn="base" hangingPunct="0">
        <a:lnSpc>
          <a:spcPct val="89000"/>
        </a:lnSpc>
        <a:spcBef>
          <a:spcPct val="0"/>
        </a:spcBef>
        <a:spcAft>
          <a:spcPct val="0"/>
        </a:spcAft>
        <a:defRPr sz="3500" b="1">
          <a:solidFill>
            <a:schemeClr val="tx2"/>
          </a:solidFill>
          <a:latin typeface="Times New Roman" pitchFamily="18" charset="0"/>
        </a:defRPr>
      </a:lvl7pPr>
      <a:lvl8pPr marL="1333910" algn="ctr" rtl="0" eaLnBrk="0" fontAlgn="base" hangingPunct="0">
        <a:lnSpc>
          <a:spcPct val="89000"/>
        </a:lnSpc>
        <a:spcBef>
          <a:spcPct val="0"/>
        </a:spcBef>
        <a:spcAft>
          <a:spcPct val="0"/>
        </a:spcAft>
        <a:defRPr sz="3500" b="1">
          <a:solidFill>
            <a:schemeClr val="tx2"/>
          </a:solidFill>
          <a:latin typeface="Times New Roman" pitchFamily="18" charset="0"/>
        </a:defRPr>
      </a:lvl8pPr>
      <a:lvl9pPr marL="1778548" algn="ctr" rtl="0" eaLnBrk="0" fontAlgn="base" hangingPunct="0">
        <a:lnSpc>
          <a:spcPct val="89000"/>
        </a:lnSpc>
        <a:spcBef>
          <a:spcPct val="0"/>
        </a:spcBef>
        <a:spcAft>
          <a:spcPct val="0"/>
        </a:spcAft>
        <a:defRPr sz="3500" b="1">
          <a:solidFill>
            <a:schemeClr val="tx2"/>
          </a:solidFill>
          <a:latin typeface="Times New Roman" pitchFamily="18" charset="0"/>
        </a:defRPr>
      </a:lvl9pPr>
    </p:titleStyle>
    <p:bodyStyle>
      <a:lvl1pPr marL="277895" indent="-277895" algn="l" rtl="0" eaLnBrk="0" fontAlgn="base" hangingPunct="0">
        <a:lnSpc>
          <a:spcPct val="89000"/>
        </a:lnSpc>
        <a:spcBef>
          <a:spcPct val="30000"/>
        </a:spcBef>
        <a:spcAft>
          <a:spcPct val="0"/>
        </a:spcAft>
        <a:buChar char="•"/>
        <a:defRPr sz="2300" b="1">
          <a:solidFill>
            <a:schemeClr val="tx1"/>
          </a:solidFill>
          <a:latin typeface="+mn-lt"/>
          <a:ea typeface="+mn-ea"/>
          <a:cs typeface="+mn-cs"/>
        </a:defRPr>
      </a:lvl1pPr>
      <a:lvl2pPr marL="666967" indent="-222320" algn="l" rtl="0" eaLnBrk="0" fontAlgn="base" hangingPunct="0">
        <a:lnSpc>
          <a:spcPct val="89000"/>
        </a:lnSpc>
        <a:spcBef>
          <a:spcPct val="30000"/>
        </a:spcBef>
        <a:spcAft>
          <a:spcPct val="0"/>
        </a:spcAft>
        <a:buChar char="–"/>
        <a:defRPr b="1">
          <a:solidFill>
            <a:schemeClr val="tx1"/>
          </a:solidFill>
          <a:latin typeface="+mn-lt"/>
        </a:defRPr>
      </a:lvl2pPr>
      <a:lvl3pPr marL="1111591" indent="-222320" algn="l" rtl="0" eaLnBrk="0" fontAlgn="base" hangingPunct="0">
        <a:lnSpc>
          <a:spcPct val="89000"/>
        </a:lnSpc>
        <a:spcBef>
          <a:spcPct val="30000"/>
        </a:spcBef>
        <a:spcAft>
          <a:spcPct val="0"/>
        </a:spcAft>
        <a:buChar char="»"/>
        <a:defRPr b="1">
          <a:solidFill>
            <a:schemeClr val="tx1"/>
          </a:solidFill>
          <a:latin typeface="+mn-lt"/>
        </a:defRPr>
      </a:lvl3pPr>
      <a:lvl4pPr marL="1500646" indent="-166744" algn="l" rtl="0" eaLnBrk="0" fontAlgn="base" hangingPunct="0">
        <a:lnSpc>
          <a:spcPct val="89000"/>
        </a:lnSpc>
        <a:spcBef>
          <a:spcPct val="30000"/>
        </a:spcBef>
        <a:spcAft>
          <a:spcPct val="0"/>
        </a:spcAft>
        <a:buChar char="•"/>
        <a:defRPr sz="1400" b="1">
          <a:solidFill>
            <a:schemeClr val="tx1"/>
          </a:solidFill>
          <a:latin typeface="+mn-lt"/>
        </a:defRPr>
      </a:lvl4pPr>
      <a:lvl5pPr marL="1945275" indent="-166744" algn="l" rtl="0" eaLnBrk="0" fontAlgn="base" hangingPunct="0">
        <a:lnSpc>
          <a:spcPct val="89000"/>
        </a:lnSpc>
        <a:spcBef>
          <a:spcPct val="30000"/>
        </a:spcBef>
        <a:spcAft>
          <a:spcPct val="0"/>
        </a:spcAft>
        <a:buChar char="–"/>
        <a:defRPr sz="1400" b="1">
          <a:solidFill>
            <a:schemeClr val="tx1"/>
          </a:solidFill>
          <a:latin typeface="+mn-lt"/>
        </a:defRPr>
      </a:lvl5pPr>
      <a:lvl6pPr marL="2389923" indent="-166744" algn="l" rtl="0" eaLnBrk="0" fontAlgn="base" hangingPunct="0">
        <a:lnSpc>
          <a:spcPct val="89000"/>
        </a:lnSpc>
        <a:spcBef>
          <a:spcPct val="30000"/>
        </a:spcBef>
        <a:spcAft>
          <a:spcPct val="0"/>
        </a:spcAft>
        <a:buChar char="–"/>
        <a:defRPr sz="1400" b="1">
          <a:solidFill>
            <a:schemeClr val="tx1"/>
          </a:solidFill>
          <a:latin typeface="+mn-lt"/>
        </a:defRPr>
      </a:lvl6pPr>
      <a:lvl7pPr marL="2834559" indent="-166744" algn="l" rtl="0" eaLnBrk="0" fontAlgn="base" hangingPunct="0">
        <a:lnSpc>
          <a:spcPct val="89000"/>
        </a:lnSpc>
        <a:spcBef>
          <a:spcPct val="30000"/>
        </a:spcBef>
        <a:spcAft>
          <a:spcPct val="0"/>
        </a:spcAft>
        <a:buChar char="–"/>
        <a:defRPr sz="1400" b="1">
          <a:solidFill>
            <a:schemeClr val="tx1"/>
          </a:solidFill>
          <a:latin typeface="+mn-lt"/>
        </a:defRPr>
      </a:lvl7pPr>
      <a:lvl8pPr marL="3279198" indent="-166744" algn="l" rtl="0" eaLnBrk="0" fontAlgn="base" hangingPunct="0">
        <a:lnSpc>
          <a:spcPct val="89000"/>
        </a:lnSpc>
        <a:spcBef>
          <a:spcPct val="30000"/>
        </a:spcBef>
        <a:spcAft>
          <a:spcPct val="0"/>
        </a:spcAft>
        <a:buChar char="–"/>
        <a:defRPr sz="1400" b="1">
          <a:solidFill>
            <a:schemeClr val="tx1"/>
          </a:solidFill>
          <a:latin typeface="+mn-lt"/>
        </a:defRPr>
      </a:lvl8pPr>
      <a:lvl9pPr marL="3723833" indent="-166744" algn="l" rtl="0" eaLnBrk="0" fontAlgn="base" hangingPunct="0">
        <a:lnSpc>
          <a:spcPct val="89000"/>
        </a:lnSpc>
        <a:spcBef>
          <a:spcPct val="30000"/>
        </a:spcBef>
        <a:spcAft>
          <a:spcPct val="0"/>
        </a:spcAft>
        <a:buChar char="–"/>
        <a:defRPr sz="1400" b="1">
          <a:solidFill>
            <a:schemeClr val="tx1"/>
          </a:solidFill>
          <a:latin typeface="+mn-lt"/>
        </a:defRPr>
      </a:lvl9pPr>
    </p:bodyStyle>
    <p:otherStyle>
      <a:defPPr>
        <a:defRPr lang="en-US"/>
      </a:defPPr>
      <a:lvl1pPr marL="0" algn="l" defTabSz="889279" rtl="0" eaLnBrk="1" latinLnBrk="0" hangingPunct="1">
        <a:defRPr sz="1800" kern="1200">
          <a:solidFill>
            <a:schemeClr val="tx1"/>
          </a:solidFill>
          <a:latin typeface="+mn-lt"/>
          <a:ea typeface="+mn-ea"/>
          <a:cs typeface="+mn-cs"/>
        </a:defRPr>
      </a:lvl1pPr>
      <a:lvl2pPr marL="444643" algn="l" defTabSz="889279" rtl="0" eaLnBrk="1" latinLnBrk="0" hangingPunct="1">
        <a:defRPr sz="1800" kern="1200">
          <a:solidFill>
            <a:schemeClr val="tx1"/>
          </a:solidFill>
          <a:latin typeface="+mn-lt"/>
          <a:ea typeface="+mn-ea"/>
          <a:cs typeface="+mn-cs"/>
        </a:defRPr>
      </a:lvl2pPr>
      <a:lvl3pPr marL="889279" algn="l" defTabSz="889279" rtl="0" eaLnBrk="1" latinLnBrk="0" hangingPunct="1">
        <a:defRPr sz="1800" kern="1200">
          <a:solidFill>
            <a:schemeClr val="tx1"/>
          </a:solidFill>
          <a:latin typeface="+mn-lt"/>
          <a:ea typeface="+mn-ea"/>
          <a:cs typeface="+mn-cs"/>
        </a:defRPr>
      </a:lvl3pPr>
      <a:lvl4pPr marL="1333910" algn="l" defTabSz="889279" rtl="0" eaLnBrk="1" latinLnBrk="0" hangingPunct="1">
        <a:defRPr sz="1800" kern="1200">
          <a:solidFill>
            <a:schemeClr val="tx1"/>
          </a:solidFill>
          <a:latin typeface="+mn-lt"/>
          <a:ea typeface="+mn-ea"/>
          <a:cs typeface="+mn-cs"/>
        </a:defRPr>
      </a:lvl4pPr>
      <a:lvl5pPr marL="1778548" algn="l" defTabSz="889279" rtl="0" eaLnBrk="1" latinLnBrk="0" hangingPunct="1">
        <a:defRPr sz="1800" kern="1200">
          <a:solidFill>
            <a:schemeClr val="tx1"/>
          </a:solidFill>
          <a:latin typeface="+mn-lt"/>
          <a:ea typeface="+mn-ea"/>
          <a:cs typeface="+mn-cs"/>
        </a:defRPr>
      </a:lvl5pPr>
      <a:lvl6pPr marL="2223185" algn="l" defTabSz="889279" rtl="0" eaLnBrk="1" latinLnBrk="0" hangingPunct="1">
        <a:defRPr sz="1800" kern="1200">
          <a:solidFill>
            <a:schemeClr val="tx1"/>
          </a:solidFill>
          <a:latin typeface="+mn-lt"/>
          <a:ea typeface="+mn-ea"/>
          <a:cs typeface="+mn-cs"/>
        </a:defRPr>
      </a:lvl6pPr>
      <a:lvl7pPr marL="2667820" algn="l" defTabSz="889279" rtl="0" eaLnBrk="1" latinLnBrk="0" hangingPunct="1">
        <a:defRPr sz="1800" kern="1200">
          <a:solidFill>
            <a:schemeClr val="tx1"/>
          </a:solidFill>
          <a:latin typeface="+mn-lt"/>
          <a:ea typeface="+mn-ea"/>
          <a:cs typeface="+mn-cs"/>
        </a:defRPr>
      </a:lvl7pPr>
      <a:lvl8pPr marL="3112456" algn="l" defTabSz="889279" rtl="0" eaLnBrk="1" latinLnBrk="0" hangingPunct="1">
        <a:defRPr sz="1800" kern="1200">
          <a:solidFill>
            <a:schemeClr val="tx1"/>
          </a:solidFill>
          <a:latin typeface="+mn-lt"/>
          <a:ea typeface="+mn-ea"/>
          <a:cs typeface="+mn-cs"/>
        </a:defRPr>
      </a:lvl8pPr>
      <a:lvl9pPr marL="3557091" algn="l" defTabSz="889279"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4530159" y="982841"/>
            <a:ext cx="93021" cy="57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53" tIns="44477" rIns="88953" bIns="44477" anchor="ctr"/>
          <a:lstStyle/>
          <a:p>
            <a:pPr defTabSz="911256" eaLnBrk="0" fontAlgn="base" hangingPunct="0">
              <a:lnSpc>
                <a:spcPct val="89000"/>
              </a:lnSpc>
              <a:spcBef>
                <a:spcPct val="0"/>
              </a:spcBef>
              <a:spcAft>
                <a:spcPct val="0"/>
              </a:spcAft>
            </a:pPr>
            <a:endParaRPr lang="en-US" sz="2300" b="1" dirty="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76" r:id="rId1"/>
  </p:sldLayoutIdLst>
  <p:txStyles>
    <p:titleStyle>
      <a:lvl1pPr algn="ctr" rtl="0" eaLnBrk="0" fontAlgn="base" hangingPunct="0">
        <a:lnSpc>
          <a:spcPct val="89000"/>
        </a:lnSpc>
        <a:spcBef>
          <a:spcPct val="0"/>
        </a:spcBef>
        <a:spcAft>
          <a:spcPct val="0"/>
        </a:spcAft>
        <a:defRPr sz="3500" b="1">
          <a:solidFill>
            <a:schemeClr val="tx2"/>
          </a:solidFill>
          <a:latin typeface="+mj-lt"/>
          <a:ea typeface="+mj-ea"/>
          <a:cs typeface="+mj-cs"/>
        </a:defRPr>
      </a:lvl1pPr>
      <a:lvl2pPr algn="ctr" rtl="0" eaLnBrk="0" fontAlgn="base" hangingPunct="0">
        <a:lnSpc>
          <a:spcPct val="89000"/>
        </a:lnSpc>
        <a:spcBef>
          <a:spcPct val="0"/>
        </a:spcBef>
        <a:spcAft>
          <a:spcPct val="0"/>
        </a:spcAft>
        <a:defRPr sz="3500" b="1">
          <a:solidFill>
            <a:schemeClr val="tx2"/>
          </a:solidFill>
          <a:latin typeface="Times New Roman" pitchFamily="18" charset="0"/>
        </a:defRPr>
      </a:lvl2pPr>
      <a:lvl3pPr algn="ctr" rtl="0" eaLnBrk="0" fontAlgn="base" hangingPunct="0">
        <a:lnSpc>
          <a:spcPct val="89000"/>
        </a:lnSpc>
        <a:spcBef>
          <a:spcPct val="0"/>
        </a:spcBef>
        <a:spcAft>
          <a:spcPct val="0"/>
        </a:spcAft>
        <a:defRPr sz="3500" b="1">
          <a:solidFill>
            <a:schemeClr val="tx2"/>
          </a:solidFill>
          <a:latin typeface="Times New Roman" pitchFamily="18" charset="0"/>
        </a:defRPr>
      </a:lvl3pPr>
      <a:lvl4pPr algn="ctr" rtl="0" eaLnBrk="0" fontAlgn="base" hangingPunct="0">
        <a:lnSpc>
          <a:spcPct val="89000"/>
        </a:lnSpc>
        <a:spcBef>
          <a:spcPct val="0"/>
        </a:spcBef>
        <a:spcAft>
          <a:spcPct val="0"/>
        </a:spcAft>
        <a:defRPr sz="3500" b="1">
          <a:solidFill>
            <a:schemeClr val="tx2"/>
          </a:solidFill>
          <a:latin typeface="Times New Roman" pitchFamily="18" charset="0"/>
        </a:defRPr>
      </a:lvl4pPr>
      <a:lvl5pPr algn="ctr" rtl="0" eaLnBrk="0" fontAlgn="base" hangingPunct="0">
        <a:lnSpc>
          <a:spcPct val="89000"/>
        </a:lnSpc>
        <a:spcBef>
          <a:spcPct val="0"/>
        </a:spcBef>
        <a:spcAft>
          <a:spcPct val="0"/>
        </a:spcAft>
        <a:defRPr sz="3500" b="1">
          <a:solidFill>
            <a:schemeClr val="tx2"/>
          </a:solidFill>
          <a:latin typeface="Times New Roman" pitchFamily="18" charset="0"/>
        </a:defRPr>
      </a:lvl5pPr>
      <a:lvl6pPr marL="444778" algn="ctr" rtl="0" eaLnBrk="0" fontAlgn="base" hangingPunct="0">
        <a:lnSpc>
          <a:spcPct val="89000"/>
        </a:lnSpc>
        <a:spcBef>
          <a:spcPct val="0"/>
        </a:spcBef>
        <a:spcAft>
          <a:spcPct val="0"/>
        </a:spcAft>
        <a:defRPr sz="3500" b="1">
          <a:solidFill>
            <a:schemeClr val="tx2"/>
          </a:solidFill>
          <a:latin typeface="Times New Roman" pitchFamily="18" charset="0"/>
        </a:defRPr>
      </a:lvl6pPr>
      <a:lvl7pPr marL="889564" algn="ctr" rtl="0" eaLnBrk="0" fontAlgn="base" hangingPunct="0">
        <a:lnSpc>
          <a:spcPct val="89000"/>
        </a:lnSpc>
        <a:spcBef>
          <a:spcPct val="0"/>
        </a:spcBef>
        <a:spcAft>
          <a:spcPct val="0"/>
        </a:spcAft>
        <a:defRPr sz="3500" b="1">
          <a:solidFill>
            <a:schemeClr val="tx2"/>
          </a:solidFill>
          <a:latin typeface="Times New Roman" pitchFamily="18" charset="0"/>
        </a:defRPr>
      </a:lvl7pPr>
      <a:lvl8pPr marL="1334338" algn="ctr" rtl="0" eaLnBrk="0" fontAlgn="base" hangingPunct="0">
        <a:lnSpc>
          <a:spcPct val="89000"/>
        </a:lnSpc>
        <a:spcBef>
          <a:spcPct val="0"/>
        </a:spcBef>
        <a:spcAft>
          <a:spcPct val="0"/>
        </a:spcAft>
        <a:defRPr sz="3500" b="1">
          <a:solidFill>
            <a:schemeClr val="tx2"/>
          </a:solidFill>
          <a:latin typeface="Times New Roman" pitchFamily="18" charset="0"/>
        </a:defRPr>
      </a:lvl8pPr>
      <a:lvl9pPr marL="1779117" algn="ctr" rtl="0" eaLnBrk="0" fontAlgn="base" hangingPunct="0">
        <a:lnSpc>
          <a:spcPct val="89000"/>
        </a:lnSpc>
        <a:spcBef>
          <a:spcPct val="0"/>
        </a:spcBef>
        <a:spcAft>
          <a:spcPct val="0"/>
        </a:spcAft>
        <a:defRPr sz="3500" b="1">
          <a:solidFill>
            <a:schemeClr val="tx2"/>
          </a:solidFill>
          <a:latin typeface="Times New Roman" pitchFamily="18" charset="0"/>
        </a:defRPr>
      </a:lvl9pPr>
    </p:titleStyle>
    <p:bodyStyle>
      <a:lvl1pPr marL="277987" indent="-277987" algn="l" rtl="0" eaLnBrk="0" fontAlgn="base" hangingPunct="0">
        <a:lnSpc>
          <a:spcPct val="89000"/>
        </a:lnSpc>
        <a:spcBef>
          <a:spcPct val="30000"/>
        </a:spcBef>
        <a:spcAft>
          <a:spcPct val="0"/>
        </a:spcAft>
        <a:buChar char="•"/>
        <a:defRPr sz="2300" b="1">
          <a:solidFill>
            <a:schemeClr val="tx1"/>
          </a:solidFill>
          <a:latin typeface="+mn-lt"/>
          <a:ea typeface="+mn-ea"/>
          <a:cs typeface="+mn-cs"/>
        </a:defRPr>
      </a:lvl1pPr>
      <a:lvl2pPr marL="667177" indent="-222388" algn="l" rtl="0" eaLnBrk="0" fontAlgn="base" hangingPunct="0">
        <a:lnSpc>
          <a:spcPct val="89000"/>
        </a:lnSpc>
        <a:spcBef>
          <a:spcPct val="30000"/>
        </a:spcBef>
        <a:spcAft>
          <a:spcPct val="0"/>
        </a:spcAft>
        <a:buChar char="–"/>
        <a:defRPr b="1">
          <a:solidFill>
            <a:schemeClr val="tx1"/>
          </a:solidFill>
          <a:latin typeface="+mn-lt"/>
        </a:defRPr>
      </a:lvl2pPr>
      <a:lvl3pPr marL="1111946" indent="-222388" algn="l" rtl="0" eaLnBrk="0" fontAlgn="base" hangingPunct="0">
        <a:lnSpc>
          <a:spcPct val="89000"/>
        </a:lnSpc>
        <a:spcBef>
          <a:spcPct val="30000"/>
        </a:spcBef>
        <a:spcAft>
          <a:spcPct val="0"/>
        </a:spcAft>
        <a:buChar char="»"/>
        <a:defRPr b="1">
          <a:solidFill>
            <a:schemeClr val="tx1"/>
          </a:solidFill>
          <a:latin typeface="+mn-lt"/>
        </a:defRPr>
      </a:lvl3pPr>
      <a:lvl4pPr marL="1501128" indent="-166794" algn="l" rtl="0" eaLnBrk="0" fontAlgn="base" hangingPunct="0">
        <a:lnSpc>
          <a:spcPct val="89000"/>
        </a:lnSpc>
        <a:spcBef>
          <a:spcPct val="30000"/>
        </a:spcBef>
        <a:spcAft>
          <a:spcPct val="0"/>
        </a:spcAft>
        <a:buChar char="•"/>
        <a:defRPr sz="1400" b="1">
          <a:solidFill>
            <a:schemeClr val="tx1"/>
          </a:solidFill>
          <a:latin typeface="+mn-lt"/>
        </a:defRPr>
      </a:lvl4pPr>
      <a:lvl5pPr marL="1945897" indent="-166794" algn="l" rtl="0" eaLnBrk="0" fontAlgn="base" hangingPunct="0">
        <a:lnSpc>
          <a:spcPct val="89000"/>
        </a:lnSpc>
        <a:spcBef>
          <a:spcPct val="30000"/>
        </a:spcBef>
        <a:spcAft>
          <a:spcPct val="0"/>
        </a:spcAft>
        <a:buChar char="–"/>
        <a:defRPr sz="1400" b="1">
          <a:solidFill>
            <a:schemeClr val="tx1"/>
          </a:solidFill>
          <a:latin typeface="+mn-lt"/>
        </a:defRPr>
      </a:lvl5pPr>
      <a:lvl6pPr marL="2390687" indent="-166794" algn="l" rtl="0" eaLnBrk="0" fontAlgn="base" hangingPunct="0">
        <a:lnSpc>
          <a:spcPct val="89000"/>
        </a:lnSpc>
        <a:spcBef>
          <a:spcPct val="30000"/>
        </a:spcBef>
        <a:spcAft>
          <a:spcPct val="0"/>
        </a:spcAft>
        <a:buChar char="–"/>
        <a:defRPr sz="1400" b="1">
          <a:solidFill>
            <a:schemeClr val="tx1"/>
          </a:solidFill>
          <a:latin typeface="+mn-lt"/>
        </a:defRPr>
      </a:lvl6pPr>
      <a:lvl7pPr marL="2835469" indent="-166794" algn="l" rtl="0" eaLnBrk="0" fontAlgn="base" hangingPunct="0">
        <a:lnSpc>
          <a:spcPct val="89000"/>
        </a:lnSpc>
        <a:spcBef>
          <a:spcPct val="30000"/>
        </a:spcBef>
        <a:spcAft>
          <a:spcPct val="0"/>
        </a:spcAft>
        <a:buChar char="–"/>
        <a:defRPr sz="1400" b="1">
          <a:solidFill>
            <a:schemeClr val="tx1"/>
          </a:solidFill>
          <a:latin typeface="+mn-lt"/>
        </a:defRPr>
      </a:lvl7pPr>
      <a:lvl8pPr marL="3280250" indent="-166794" algn="l" rtl="0" eaLnBrk="0" fontAlgn="base" hangingPunct="0">
        <a:lnSpc>
          <a:spcPct val="89000"/>
        </a:lnSpc>
        <a:spcBef>
          <a:spcPct val="30000"/>
        </a:spcBef>
        <a:spcAft>
          <a:spcPct val="0"/>
        </a:spcAft>
        <a:buChar char="–"/>
        <a:defRPr sz="1400" b="1">
          <a:solidFill>
            <a:schemeClr val="tx1"/>
          </a:solidFill>
          <a:latin typeface="+mn-lt"/>
        </a:defRPr>
      </a:lvl8pPr>
      <a:lvl9pPr marL="3725023" indent="-166794" algn="l" rtl="0" eaLnBrk="0" fontAlgn="base" hangingPunct="0">
        <a:lnSpc>
          <a:spcPct val="89000"/>
        </a:lnSpc>
        <a:spcBef>
          <a:spcPct val="30000"/>
        </a:spcBef>
        <a:spcAft>
          <a:spcPct val="0"/>
        </a:spcAft>
        <a:buChar char="–"/>
        <a:defRPr sz="1400" b="1">
          <a:solidFill>
            <a:schemeClr val="tx1"/>
          </a:solidFill>
          <a:latin typeface="+mn-lt"/>
        </a:defRPr>
      </a:lvl9pPr>
    </p:bodyStyle>
    <p:otherStyle>
      <a:defPPr>
        <a:defRPr lang="en-US"/>
      </a:defPPr>
      <a:lvl1pPr marL="0" algn="l" defTabSz="889564" rtl="0" eaLnBrk="1" latinLnBrk="0" hangingPunct="1">
        <a:defRPr sz="1800" kern="1200">
          <a:solidFill>
            <a:schemeClr val="tx1"/>
          </a:solidFill>
          <a:latin typeface="+mn-lt"/>
          <a:ea typeface="+mn-ea"/>
          <a:cs typeface="+mn-cs"/>
        </a:defRPr>
      </a:lvl1pPr>
      <a:lvl2pPr marL="444778" algn="l" defTabSz="889564" rtl="0" eaLnBrk="1" latinLnBrk="0" hangingPunct="1">
        <a:defRPr sz="1800" kern="1200">
          <a:solidFill>
            <a:schemeClr val="tx1"/>
          </a:solidFill>
          <a:latin typeface="+mn-lt"/>
          <a:ea typeface="+mn-ea"/>
          <a:cs typeface="+mn-cs"/>
        </a:defRPr>
      </a:lvl2pPr>
      <a:lvl3pPr marL="889564" algn="l" defTabSz="889564" rtl="0" eaLnBrk="1" latinLnBrk="0" hangingPunct="1">
        <a:defRPr sz="1800" kern="1200">
          <a:solidFill>
            <a:schemeClr val="tx1"/>
          </a:solidFill>
          <a:latin typeface="+mn-lt"/>
          <a:ea typeface="+mn-ea"/>
          <a:cs typeface="+mn-cs"/>
        </a:defRPr>
      </a:lvl3pPr>
      <a:lvl4pPr marL="1334338" algn="l" defTabSz="889564" rtl="0" eaLnBrk="1" latinLnBrk="0" hangingPunct="1">
        <a:defRPr sz="1800" kern="1200">
          <a:solidFill>
            <a:schemeClr val="tx1"/>
          </a:solidFill>
          <a:latin typeface="+mn-lt"/>
          <a:ea typeface="+mn-ea"/>
          <a:cs typeface="+mn-cs"/>
        </a:defRPr>
      </a:lvl4pPr>
      <a:lvl5pPr marL="1779117" algn="l" defTabSz="889564" rtl="0" eaLnBrk="1" latinLnBrk="0" hangingPunct="1">
        <a:defRPr sz="1800" kern="1200">
          <a:solidFill>
            <a:schemeClr val="tx1"/>
          </a:solidFill>
          <a:latin typeface="+mn-lt"/>
          <a:ea typeface="+mn-ea"/>
          <a:cs typeface="+mn-cs"/>
        </a:defRPr>
      </a:lvl5pPr>
      <a:lvl6pPr marL="2223895" algn="l" defTabSz="889564" rtl="0" eaLnBrk="1" latinLnBrk="0" hangingPunct="1">
        <a:defRPr sz="1800" kern="1200">
          <a:solidFill>
            <a:schemeClr val="tx1"/>
          </a:solidFill>
          <a:latin typeface="+mn-lt"/>
          <a:ea typeface="+mn-ea"/>
          <a:cs typeface="+mn-cs"/>
        </a:defRPr>
      </a:lvl6pPr>
      <a:lvl7pPr marL="2668674" algn="l" defTabSz="889564" rtl="0" eaLnBrk="1" latinLnBrk="0" hangingPunct="1">
        <a:defRPr sz="1800" kern="1200">
          <a:solidFill>
            <a:schemeClr val="tx1"/>
          </a:solidFill>
          <a:latin typeface="+mn-lt"/>
          <a:ea typeface="+mn-ea"/>
          <a:cs typeface="+mn-cs"/>
        </a:defRPr>
      </a:lvl7pPr>
      <a:lvl8pPr marL="3113455" algn="l" defTabSz="889564" rtl="0" eaLnBrk="1" latinLnBrk="0" hangingPunct="1">
        <a:defRPr sz="1800" kern="1200">
          <a:solidFill>
            <a:schemeClr val="tx1"/>
          </a:solidFill>
          <a:latin typeface="+mn-lt"/>
          <a:ea typeface="+mn-ea"/>
          <a:cs typeface="+mn-cs"/>
        </a:defRPr>
      </a:lvl8pPr>
      <a:lvl9pPr marL="3558231" algn="l" defTabSz="889564"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4530159" y="982837"/>
            <a:ext cx="93021" cy="57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86" tIns="44498" rIns="88986" bIns="44498" anchor="ctr"/>
          <a:lstStyle/>
          <a:p>
            <a:pPr defTabSz="911663" eaLnBrk="0" fontAlgn="base" hangingPunct="0">
              <a:lnSpc>
                <a:spcPct val="89000"/>
              </a:lnSpc>
              <a:spcBef>
                <a:spcPct val="0"/>
              </a:spcBef>
              <a:spcAft>
                <a:spcPct val="0"/>
              </a:spcAft>
            </a:pPr>
            <a:endParaRPr lang="en-US" sz="2300" b="1" dirty="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78" r:id="rId1"/>
    <p:sldLayoutId id="2147483804" r:id="rId2"/>
  </p:sldLayoutIdLst>
  <p:txStyles>
    <p:titleStyle>
      <a:lvl1pPr algn="ctr" rtl="0" eaLnBrk="0" fontAlgn="base" hangingPunct="0">
        <a:lnSpc>
          <a:spcPct val="89000"/>
        </a:lnSpc>
        <a:spcBef>
          <a:spcPct val="0"/>
        </a:spcBef>
        <a:spcAft>
          <a:spcPct val="0"/>
        </a:spcAft>
        <a:defRPr sz="3500" b="1">
          <a:solidFill>
            <a:schemeClr val="tx2"/>
          </a:solidFill>
          <a:latin typeface="+mj-lt"/>
          <a:ea typeface="+mj-ea"/>
          <a:cs typeface="+mj-cs"/>
        </a:defRPr>
      </a:lvl1pPr>
      <a:lvl2pPr algn="ctr" rtl="0" eaLnBrk="0" fontAlgn="base" hangingPunct="0">
        <a:lnSpc>
          <a:spcPct val="89000"/>
        </a:lnSpc>
        <a:spcBef>
          <a:spcPct val="0"/>
        </a:spcBef>
        <a:spcAft>
          <a:spcPct val="0"/>
        </a:spcAft>
        <a:defRPr sz="3500" b="1">
          <a:solidFill>
            <a:schemeClr val="tx2"/>
          </a:solidFill>
          <a:latin typeface="Times New Roman" pitchFamily="18" charset="0"/>
        </a:defRPr>
      </a:lvl2pPr>
      <a:lvl3pPr algn="ctr" rtl="0" eaLnBrk="0" fontAlgn="base" hangingPunct="0">
        <a:lnSpc>
          <a:spcPct val="89000"/>
        </a:lnSpc>
        <a:spcBef>
          <a:spcPct val="0"/>
        </a:spcBef>
        <a:spcAft>
          <a:spcPct val="0"/>
        </a:spcAft>
        <a:defRPr sz="3500" b="1">
          <a:solidFill>
            <a:schemeClr val="tx2"/>
          </a:solidFill>
          <a:latin typeface="Times New Roman" pitchFamily="18" charset="0"/>
        </a:defRPr>
      </a:lvl3pPr>
      <a:lvl4pPr algn="ctr" rtl="0" eaLnBrk="0" fontAlgn="base" hangingPunct="0">
        <a:lnSpc>
          <a:spcPct val="89000"/>
        </a:lnSpc>
        <a:spcBef>
          <a:spcPct val="0"/>
        </a:spcBef>
        <a:spcAft>
          <a:spcPct val="0"/>
        </a:spcAft>
        <a:defRPr sz="3500" b="1">
          <a:solidFill>
            <a:schemeClr val="tx2"/>
          </a:solidFill>
          <a:latin typeface="Times New Roman" pitchFamily="18" charset="0"/>
        </a:defRPr>
      </a:lvl4pPr>
      <a:lvl5pPr algn="ctr" rtl="0" eaLnBrk="0" fontAlgn="base" hangingPunct="0">
        <a:lnSpc>
          <a:spcPct val="89000"/>
        </a:lnSpc>
        <a:spcBef>
          <a:spcPct val="0"/>
        </a:spcBef>
        <a:spcAft>
          <a:spcPct val="0"/>
        </a:spcAft>
        <a:defRPr sz="3500" b="1">
          <a:solidFill>
            <a:schemeClr val="tx2"/>
          </a:solidFill>
          <a:latin typeface="Times New Roman" pitchFamily="18" charset="0"/>
        </a:defRPr>
      </a:lvl5pPr>
      <a:lvl6pPr marL="444951" algn="ctr" rtl="0" eaLnBrk="0" fontAlgn="base" hangingPunct="0">
        <a:lnSpc>
          <a:spcPct val="89000"/>
        </a:lnSpc>
        <a:spcBef>
          <a:spcPct val="0"/>
        </a:spcBef>
        <a:spcAft>
          <a:spcPct val="0"/>
        </a:spcAft>
        <a:defRPr sz="3500" b="1">
          <a:solidFill>
            <a:schemeClr val="tx2"/>
          </a:solidFill>
          <a:latin typeface="Times New Roman" pitchFamily="18" charset="0"/>
        </a:defRPr>
      </a:lvl6pPr>
      <a:lvl7pPr marL="889909" algn="ctr" rtl="0" eaLnBrk="0" fontAlgn="base" hangingPunct="0">
        <a:lnSpc>
          <a:spcPct val="89000"/>
        </a:lnSpc>
        <a:spcBef>
          <a:spcPct val="0"/>
        </a:spcBef>
        <a:spcAft>
          <a:spcPct val="0"/>
        </a:spcAft>
        <a:defRPr sz="3500" b="1">
          <a:solidFill>
            <a:schemeClr val="tx2"/>
          </a:solidFill>
          <a:latin typeface="Times New Roman" pitchFamily="18" charset="0"/>
        </a:defRPr>
      </a:lvl7pPr>
      <a:lvl8pPr marL="1334852" algn="ctr" rtl="0" eaLnBrk="0" fontAlgn="base" hangingPunct="0">
        <a:lnSpc>
          <a:spcPct val="89000"/>
        </a:lnSpc>
        <a:spcBef>
          <a:spcPct val="0"/>
        </a:spcBef>
        <a:spcAft>
          <a:spcPct val="0"/>
        </a:spcAft>
        <a:defRPr sz="3500" b="1">
          <a:solidFill>
            <a:schemeClr val="tx2"/>
          </a:solidFill>
          <a:latin typeface="Times New Roman" pitchFamily="18" charset="0"/>
        </a:defRPr>
      </a:lvl8pPr>
      <a:lvl9pPr marL="1779800" algn="ctr" rtl="0" eaLnBrk="0" fontAlgn="base" hangingPunct="0">
        <a:lnSpc>
          <a:spcPct val="89000"/>
        </a:lnSpc>
        <a:spcBef>
          <a:spcPct val="0"/>
        </a:spcBef>
        <a:spcAft>
          <a:spcPct val="0"/>
        </a:spcAft>
        <a:defRPr sz="3500" b="1">
          <a:solidFill>
            <a:schemeClr val="tx2"/>
          </a:solidFill>
          <a:latin typeface="Times New Roman" pitchFamily="18" charset="0"/>
        </a:defRPr>
      </a:lvl9pPr>
    </p:titleStyle>
    <p:bodyStyle>
      <a:lvl1pPr marL="278094" indent="-278094" algn="l" rtl="0" eaLnBrk="0" fontAlgn="base" hangingPunct="0">
        <a:lnSpc>
          <a:spcPct val="89000"/>
        </a:lnSpc>
        <a:spcBef>
          <a:spcPct val="30000"/>
        </a:spcBef>
        <a:spcAft>
          <a:spcPct val="0"/>
        </a:spcAft>
        <a:buChar char="•"/>
        <a:defRPr sz="2300" b="1">
          <a:solidFill>
            <a:schemeClr val="tx1"/>
          </a:solidFill>
          <a:latin typeface="+mn-lt"/>
          <a:ea typeface="+mn-ea"/>
          <a:cs typeface="+mn-cs"/>
        </a:defRPr>
      </a:lvl1pPr>
      <a:lvl2pPr marL="667430" indent="-222471" algn="l" rtl="0" eaLnBrk="0" fontAlgn="base" hangingPunct="0">
        <a:lnSpc>
          <a:spcPct val="89000"/>
        </a:lnSpc>
        <a:spcBef>
          <a:spcPct val="30000"/>
        </a:spcBef>
        <a:spcAft>
          <a:spcPct val="0"/>
        </a:spcAft>
        <a:buChar char="–"/>
        <a:defRPr b="1">
          <a:solidFill>
            <a:schemeClr val="tx1"/>
          </a:solidFill>
          <a:latin typeface="+mn-lt"/>
        </a:defRPr>
      </a:lvl2pPr>
      <a:lvl3pPr marL="1112374" indent="-222471" algn="l" rtl="0" eaLnBrk="0" fontAlgn="base" hangingPunct="0">
        <a:lnSpc>
          <a:spcPct val="89000"/>
        </a:lnSpc>
        <a:spcBef>
          <a:spcPct val="30000"/>
        </a:spcBef>
        <a:spcAft>
          <a:spcPct val="0"/>
        </a:spcAft>
        <a:buChar char="»"/>
        <a:defRPr b="1">
          <a:solidFill>
            <a:schemeClr val="tx1"/>
          </a:solidFill>
          <a:latin typeface="+mn-lt"/>
        </a:defRPr>
      </a:lvl3pPr>
      <a:lvl4pPr marL="1501704" indent="-166858" algn="l" rtl="0" eaLnBrk="0" fontAlgn="base" hangingPunct="0">
        <a:lnSpc>
          <a:spcPct val="89000"/>
        </a:lnSpc>
        <a:spcBef>
          <a:spcPct val="30000"/>
        </a:spcBef>
        <a:spcAft>
          <a:spcPct val="0"/>
        </a:spcAft>
        <a:buChar char="•"/>
        <a:defRPr sz="1400" b="1">
          <a:solidFill>
            <a:schemeClr val="tx1"/>
          </a:solidFill>
          <a:latin typeface="+mn-lt"/>
        </a:defRPr>
      </a:lvl4pPr>
      <a:lvl5pPr marL="1946648" indent="-166858" algn="l" rtl="0" eaLnBrk="0" fontAlgn="base" hangingPunct="0">
        <a:lnSpc>
          <a:spcPct val="89000"/>
        </a:lnSpc>
        <a:spcBef>
          <a:spcPct val="30000"/>
        </a:spcBef>
        <a:spcAft>
          <a:spcPct val="0"/>
        </a:spcAft>
        <a:buChar char="–"/>
        <a:defRPr sz="1400" b="1">
          <a:solidFill>
            <a:schemeClr val="tx1"/>
          </a:solidFill>
          <a:latin typeface="+mn-lt"/>
        </a:defRPr>
      </a:lvl5pPr>
      <a:lvl6pPr marL="2391606" indent="-166858" algn="l" rtl="0" eaLnBrk="0" fontAlgn="base" hangingPunct="0">
        <a:lnSpc>
          <a:spcPct val="89000"/>
        </a:lnSpc>
        <a:spcBef>
          <a:spcPct val="30000"/>
        </a:spcBef>
        <a:spcAft>
          <a:spcPct val="0"/>
        </a:spcAft>
        <a:buChar char="–"/>
        <a:defRPr sz="1400" b="1">
          <a:solidFill>
            <a:schemeClr val="tx1"/>
          </a:solidFill>
          <a:latin typeface="+mn-lt"/>
        </a:defRPr>
      </a:lvl6pPr>
      <a:lvl7pPr marL="2836559" indent="-166858" algn="l" rtl="0" eaLnBrk="0" fontAlgn="base" hangingPunct="0">
        <a:lnSpc>
          <a:spcPct val="89000"/>
        </a:lnSpc>
        <a:spcBef>
          <a:spcPct val="30000"/>
        </a:spcBef>
        <a:spcAft>
          <a:spcPct val="0"/>
        </a:spcAft>
        <a:buChar char="–"/>
        <a:defRPr sz="1400" b="1">
          <a:solidFill>
            <a:schemeClr val="tx1"/>
          </a:solidFill>
          <a:latin typeface="+mn-lt"/>
        </a:defRPr>
      </a:lvl7pPr>
      <a:lvl8pPr marL="3281513" indent="-166858" algn="l" rtl="0" eaLnBrk="0" fontAlgn="base" hangingPunct="0">
        <a:lnSpc>
          <a:spcPct val="89000"/>
        </a:lnSpc>
        <a:spcBef>
          <a:spcPct val="30000"/>
        </a:spcBef>
        <a:spcAft>
          <a:spcPct val="0"/>
        </a:spcAft>
        <a:buChar char="–"/>
        <a:defRPr sz="1400" b="1">
          <a:solidFill>
            <a:schemeClr val="tx1"/>
          </a:solidFill>
          <a:latin typeface="+mn-lt"/>
        </a:defRPr>
      </a:lvl8pPr>
      <a:lvl9pPr marL="3726457" indent="-166858" algn="l" rtl="0" eaLnBrk="0" fontAlgn="base" hangingPunct="0">
        <a:lnSpc>
          <a:spcPct val="89000"/>
        </a:lnSpc>
        <a:spcBef>
          <a:spcPct val="30000"/>
        </a:spcBef>
        <a:spcAft>
          <a:spcPct val="0"/>
        </a:spcAft>
        <a:buChar char="–"/>
        <a:defRPr sz="1400" b="1">
          <a:solidFill>
            <a:schemeClr val="tx1"/>
          </a:solidFill>
          <a:latin typeface="+mn-lt"/>
        </a:defRPr>
      </a:lvl9pPr>
    </p:bodyStyle>
    <p:otherStyle>
      <a:defPPr>
        <a:defRPr lang="en-US"/>
      </a:defPPr>
      <a:lvl1pPr marL="0" algn="l" defTabSz="889909" rtl="0" eaLnBrk="1" latinLnBrk="0" hangingPunct="1">
        <a:defRPr sz="1800" kern="1200">
          <a:solidFill>
            <a:schemeClr val="tx1"/>
          </a:solidFill>
          <a:latin typeface="+mn-lt"/>
          <a:ea typeface="+mn-ea"/>
          <a:cs typeface="+mn-cs"/>
        </a:defRPr>
      </a:lvl1pPr>
      <a:lvl2pPr marL="444951" algn="l" defTabSz="889909" rtl="0" eaLnBrk="1" latinLnBrk="0" hangingPunct="1">
        <a:defRPr sz="1800" kern="1200">
          <a:solidFill>
            <a:schemeClr val="tx1"/>
          </a:solidFill>
          <a:latin typeface="+mn-lt"/>
          <a:ea typeface="+mn-ea"/>
          <a:cs typeface="+mn-cs"/>
        </a:defRPr>
      </a:lvl2pPr>
      <a:lvl3pPr marL="889909" algn="l" defTabSz="889909" rtl="0" eaLnBrk="1" latinLnBrk="0" hangingPunct="1">
        <a:defRPr sz="1800" kern="1200">
          <a:solidFill>
            <a:schemeClr val="tx1"/>
          </a:solidFill>
          <a:latin typeface="+mn-lt"/>
          <a:ea typeface="+mn-ea"/>
          <a:cs typeface="+mn-cs"/>
        </a:defRPr>
      </a:lvl3pPr>
      <a:lvl4pPr marL="1334852" algn="l" defTabSz="889909" rtl="0" eaLnBrk="1" latinLnBrk="0" hangingPunct="1">
        <a:defRPr sz="1800" kern="1200">
          <a:solidFill>
            <a:schemeClr val="tx1"/>
          </a:solidFill>
          <a:latin typeface="+mn-lt"/>
          <a:ea typeface="+mn-ea"/>
          <a:cs typeface="+mn-cs"/>
        </a:defRPr>
      </a:lvl4pPr>
      <a:lvl5pPr marL="1779800" algn="l" defTabSz="889909" rtl="0" eaLnBrk="1" latinLnBrk="0" hangingPunct="1">
        <a:defRPr sz="1800" kern="1200">
          <a:solidFill>
            <a:schemeClr val="tx1"/>
          </a:solidFill>
          <a:latin typeface="+mn-lt"/>
          <a:ea typeface="+mn-ea"/>
          <a:cs typeface="+mn-cs"/>
        </a:defRPr>
      </a:lvl5pPr>
      <a:lvl6pPr marL="2224749" algn="l" defTabSz="889909" rtl="0" eaLnBrk="1" latinLnBrk="0" hangingPunct="1">
        <a:defRPr sz="1800" kern="1200">
          <a:solidFill>
            <a:schemeClr val="tx1"/>
          </a:solidFill>
          <a:latin typeface="+mn-lt"/>
          <a:ea typeface="+mn-ea"/>
          <a:cs typeface="+mn-cs"/>
        </a:defRPr>
      </a:lvl6pPr>
      <a:lvl7pPr marL="2669700" algn="l" defTabSz="889909" rtl="0" eaLnBrk="1" latinLnBrk="0" hangingPunct="1">
        <a:defRPr sz="1800" kern="1200">
          <a:solidFill>
            <a:schemeClr val="tx1"/>
          </a:solidFill>
          <a:latin typeface="+mn-lt"/>
          <a:ea typeface="+mn-ea"/>
          <a:cs typeface="+mn-cs"/>
        </a:defRPr>
      </a:lvl7pPr>
      <a:lvl8pPr marL="3114649" algn="l" defTabSz="889909" rtl="0" eaLnBrk="1" latinLnBrk="0" hangingPunct="1">
        <a:defRPr sz="1800" kern="1200">
          <a:solidFill>
            <a:schemeClr val="tx1"/>
          </a:solidFill>
          <a:latin typeface="+mn-lt"/>
          <a:ea typeface="+mn-ea"/>
          <a:cs typeface="+mn-cs"/>
        </a:defRPr>
      </a:lvl8pPr>
      <a:lvl9pPr marL="3559597" algn="l" defTabSz="889909"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62" y="312574"/>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5600"/>
              <a:t>Title Text</a:t>
            </a:r>
          </a:p>
        </p:txBody>
      </p:sp>
      <p:sp>
        <p:nvSpPr>
          <p:cNvPr id="3" name="Shape 3"/>
          <p:cNvSpPr>
            <a:spLocks noGrp="1"/>
          </p:cNvSpPr>
          <p:nvPr>
            <p:ph type="body" idx="1"/>
          </p:nvPr>
        </p:nvSpPr>
        <p:spPr>
          <a:xfrm>
            <a:off x="669762" y="1830623"/>
            <a:ext cx="7804547" cy="442019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cSld>
  <p:clrMap bg1="lt1" tx1="dk1" bg2="lt2" tx2="dk2" accent1="accent1" accent2="accent2" accent3="accent3" accent4="accent4" accent5="accent5" accent6="accent6" hlink="hlink" folHlink="folHlink"/>
  <p:sldLayoutIdLst>
    <p:sldLayoutId id="2147483780" r:id="rId1"/>
  </p:sldLayoutIdLst>
  <p:transition spd="med"/>
  <p:txStyles>
    <p:titleStyle>
      <a:lvl1pPr algn="ctr" defTabSz="409522">
        <a:defRPr sz="5600">
          <a:latin typeface="+mn-lt"/>
          <a:ea typeface="+mn-ea"/>
          <a:cs typeface="+mn-cs"/>
          <a:sym typeface="Helvetica Light"/>
        </a:defRPr>
      </a:lvl1pPr>
      <a:lvl2pPr indent="160250" algn="ctr" defTabSz="409522">
        <a:defRPr sz="5600">
          <a:latin typeface="+mn-lt"/>
          <a:ea typeface="+mn-ea"/>
          <a:cs typeface="+mn-cs"/>
          <a:sym typeface="Helvetica Light"/>
        </a:defRPr>
      </a:lvl2pPr>
      <a:lvl3pPr indent="320495" algn="ctr" defTabSz="409522">
        <a:defRPr sz="5600">
          <a:latin typeface="+mn-lt"/>
          <a:ea typeface="+mn-ea"/>
          <a:cs typeface="+mn-cs"/>
          <a:sym typeface="Helvetica Light"/>
        </a:defRPr>
      </a:lvl3pPr>
      <a:lvl4pPr indent="480743" algn="ctr" defTabSz="409522">
        <a:defRPr sz="5600">
          <a:latin typeface="+mn-lt"/>
          <a:ea typeface="+mn-ea"/>
          <a:cs typeface="+mn-cs"/>
          <a:sym typeface="Helvetica Light"/>
        </a:defRPr>
      </a:lvl4pPr>
      <a:lvl5pPr indent="640974" algn="ctr" defTabSz="409522">
        <a:defRPr sz="5600">
          <a:latin typeface="+mn-lt"/>
          <a:ea typeface="+mn-ea"/>
          <a:cs typeface="+mn-cs"/>
          <a:sym typeface="Helvetica Light"/>
        </a:defRPr>
      </a:lvl5pPr>
      <a:lvl6pPr indent="801242" algn="ctr" defTabSz="409522">
        <a:defRPr sz="5600">
          <a:latin typeface="+mn-lt"/>
          <a:ea typeface="+mn-ea"/>
          <a:cs typeface="+mn-cs"/>
          <a:sym typeface="Helvetica Light"/>
        </a:defRPr>
      </a:lvl6pPr>
      <a:lvl7pPr indent="961485" algn="ctr" defTabSz="409522">
        <a:defRPr sz="5600">
          <a:latin typeface="+mn-lt"/>
          <a:ea typeface="+mn-ea"/>
          <a:cs typeface="+mn-cs"/>
          <a:sym typeface="Helvetica Light"/>
        </a:defRPr>
      </a:lvl7pPr>
      <a:lvl8pPr indent="1121738" algn="ctr" defTabSz="409522">
        <a:defRPr sz="5600">
          <a:latin typeface="+mn-lt"/>
          <a:ea typeface="+mn-ea"/>
          <a:cs typeface="+mn-cs"/>
          <a:sym typeface="Helvetica Light"/>
        </a:defRPr>
      </a:lvl8pPr>
      <a:lvl9pPr indent="1281971" algn="ctr" defTabSz="409522">
        <a:defRPr sz="5600">
          <a:latin typeface="+mn-lt"/>
          <a:ea typeface="+mn-ea"/>
          <a:cs typeface="+mn-cs"/>
          <a:sym typeface="Helvetica Light"/>
        </a:defRPr>
      </a:lvl9pPr>
    </p:titleStyle>
    <p:bodyStyle>
      <a:lvl1pPr marL="311593" indent="-311593" defTabSz="409522">
        <a:spcBef>
          <a:spcPts val="2953"/>
        </a:spcBef>
        <a:buSzPct val="75000"/>
        <a:buChar char="•"/>
        <a:defRPr sz="2500">
          <a:latin typeface="+mn-lt"/>
          <a:ea typeface="+mn-ea"/>
          <a:cs typeface="+mn-cs"/>
          <a:sym typeface="Helvetica Light"/>
        </a:defRPr>
      </a:lvl1pPr>
      <a:lvl2pPr marL="623185" indent="-311593" defTabSz="409522">
        <a:spcBef>
          <a:spcPts val="2953"/>
        </a:spcBef>
        <a:buSzPct val="75000"/>
        <a:buChar char="•"/>
        <a:defRPr sz="2500">
          <a:latin typeface="+mn-lt"/>
          <a:ea typeface="+mn-ea"/>
          <a:cs typeface="+mn-cs"/>
          <a:sym typeface="Helvetica Light"/>
        </a:defRPr>
      </a:lvl2pPr>
      <a:lvl3pPr marL="934777" indent="-311593" defTabSz="409522">
        <a:spcBef>
          <a:spcPts val="2953"/>
        </a:spcBef>
        <a:buSzPct val="75000"/>
        <a:buChar char="•"/>
        <a:defRPr sz="2500">
          <a:latin typeface="+mn-lt"/>
          <a:ea typeface="+mn-ea"/>
          <a:cs typeface="+mn-cs"/>
          <a:sym typeface="Helvetica Light"/>
        </a:defRPr>
      </a:lvl3pPr>
      <a:lvl4pPr marL="1246371" indent="-311593" defTabSz="409522">
        <a:spcBef>
          <a:spcPts val="2953"/>
        </a:spcBef>
        <a:buSzPct val="75000"/>
        <a:buChar char="•"/>
        <a:defRPr sz="2500">
          <a:latin typeface="+mn-lt"/>
          <a:ea typeface="+mn-ea"/>
          <a:cs typeface="+mn-cs"/>
          <a:sym typeface="Helvetica Light"/>
        </a:defRPr>
      </a:lvl4pPr>
      <a:lvl5pPr marL="1557969" indent="-311593" defTabSz="409522">
        <a:spcBef>
          <a:spcPts val="2953"/>
        </a:spcBef>
        <a:buSzPct val="75000"/>
        <a:buChar char="•"/>
        <a:defRPr sz="2500">
          <a:latin typeface="+mn-lt"/>
          <a:ea typeface="+mn-ea"/>
          <a:cs typeface="+mn-cs"/>
          <a:sym typeface="Helvetica Light"/>
        </a:defRPr>
      </a:lvl5pPr>
      <a:lvl6pPr marL="1869559" indent="-311593" defTabSz="409522">
        <a:spcBef>
          <a:spcPts val="2953"/>
        </a:spcBef>
        <a:buSzPct val="75000"/>
        <a:buChar char="•"/>
        <a:defRPr sz="2500">
          <a:latin typeface="+mn-lt"/>
          <a:ea typeface="+mn-ea"/>
          <a:cs typeface="+mn-cs"/>
          <a:sym typeface="Helvetica Light"/>
        </a:defRPr>
      </a:lvl6pPr>
      <a:lvl7pPr marL="2181158" indent="-311593" defTabSz="409522">
        <a:spcBef>
          <a:spcPts val="2953"/>
        </a:spcBef>
        <a:buSzPct val="75000"/>
        <a:buChar char="•"/>
        <a:defRPr sz="2500">
          <a:latin typeface="+mn-lt"/>
          <a:ea typeface="+mn-ea"/>
          <a:cs typeface="+mn-cs"/>
          <a:sym typeface="Helvetica Light"/>
        </a:defRPr>
      </a:lvl7pPr>
      <a:lvl8pPr marL="2492743" indent="-311593" defTabSz="409522">
        <a:spcBef>
          <a:spcPts val="2953"/>
        </a:spcBef>
        <a:buSzPct val="75000"/>
        <a:buChar char="•"/>
        <a:defRPr sz="2500">
          <a:latin typeface="+mn-lt"/>
          <a:ea typeface="+mn-ea"/>
          <a:cs typeface="+mn-cs"/>
          <a:sym typeface="Helvetica Light"/>
        </a:defRPr>
      </a:lvl8pPr>
      <a:lvl9pPr marL="2804336" indent="-311593" defTabSz="409522">
        <a:spcBef>
          <a:spcPts val="2953"/>
        </a:spcBef>
        <a:buSzPct val="75000"/>
        <a:buChar char="•"/>
        <a:defRPr sz="2500">
          <a:latin typeface="+mn-lt"/>
          <a:ea typeface="+mn-ea"/>
          <a:cs typeface="+mn-cs"/>
          <a:sym typeface="Helvetica Light"/>
        </a:defRPr>
      </a:lvl9pPr>
    </p:bodyStyle>
    <p:otherStyle>
      <a:lvl1pPr algn="ctr" defTabSz="409522">
        <a:defRPr>
          <a:solidFill>
            <a:schemeClr val="tx1"/>
          </a:solidFill>
          <a:latin typeface="+mn-lt"/>
          <a:ea typeface="+mn-ea"/>
          <a:cs typeface="+mn-cs"/>
          <a:sym typeface="Helvetica Light"/>
        </a:defRPr>
      </a:lvl1pPr>
      <a:lvl2pPr indent="160250" algn="ctr" defTabSz="409522">
        <a:defRPr>
          <a:solidFill>
            <a:schemeClr val="tx1"/>
          </a:solidFill>
          <a:latin typeface="+mn-lt"/>
          <a:ea typeface="+mn-ea"/>
          <a:cs typeface="+mn-cs"/>
          <a:sym typeface="Helvetica Light"/>
        </a:defRPr>
      </a:lvl2pPr>
      <a:lvl3pPr indent="320495" algn="ctr" defTabSz="409522">
        <a:defRPr>
          <a:solidFill>
            <a:schemeClr val="tx1"/>
          </a:solidFill>
          <a:latin typeface="+mn-lt"/>
          <a:ea typeface="+mn-ea"/>
          <a:cs typeface="+mn-cs"/>
          <a:sym typeface="Helvetica Light"/>
        </a:defRPr>
      </a:lvl3pPr>
      <a:lvl4pPr indent="480743" algn="ctr" defTabSz="409522">
        <a:defRPr>
          <a:solidFill>
            <a:schemeClr val="tx1"/>
          </a:solidFill>
          <a:latin typeface="+mn-lt"/>
          <a:ea typeface="+mn-ea"/>
          <a:cs typeface="+mn-cs"/>
          <a:sym typeface="Helvetica Light"/>
        </a:defRPr>
      </a:lvl4pPr>
      <a:lvl5pPr indent="640974" algn="ctr" defTabSz="409522">
        <a:defRPr>
          <a:solidFill>
            <a:schemeClr val="tx1"/>
          </a:solidFill>
          <a:latin typeface="+mn-lt"/>
          <a:ea typeface="+mn-ea"/>
          <a:cs typeface="+mn-cs"/>
          <a:sym typeface="Helvetica Light"/>
        </a:defRPr>
      </a:lvl5pPr>
      <a:lvl6pPr indent="801242" algn="ctr" defTabSz="409522">
        <a:defRPr>
          <a:solidFill>
            <a:schemeClr val="tx1"/>
          </a:solidFill>
          <a:latin typeface="+mn-lt"/>
          <a:ea typeface="+mn-ea"/>
          <a:cs typeface="+mn-cs"/>
          <a:sym typeface="Helvetica Light"/>
        </a:defRPr>
      </a:lvl6pPr>
      <a:lvl7pPr indent="961485" algn="ctr" defTabSz="409522">
        <a:defRPr>
          <a:solidFill>
            <a:schemeClr val="tx1"/>
          </a:solidFill>
          <a:latin typeface="+mn-lt"/>
          <a:ea typeface="+mn-ea"/>
          <a:cs typeface="+mn-cs"/>
          <a:sym typeface="Helvetica Light"/>
        </a:defRPr>
      </a:lvl7pPr>
      <a:lvl8pPr indent="1121738" algn="ctr" defTabSz="409522">
        <a:defRPr>
          <a:solidFill>
            <a:schemeClr val="tx1"/>
          </a:solidFill>
          <a:latin typeface="+mn-lt"/>
          <a:ea typeface="+mn-ea"/>
          <a:cs typeface="+mn-cs"/>
          <a:sym typeface="Helvetica Light"/>
        </a:defRPr>
      </a:lvl8pPr>
      <a:lvl9pPr indent="1281971" algn="ctr" defTabSz="409522">
        <a:defRPr>
          <a:solidFill>
            <a:schemeClr val="tx1"/>
          </a:solidFill>
          <a:latin typeface="+mn-lt"/>
          <a:ea typeface="+mn-ea"/>
          <a:cs typeface="+mn-cs"/>
          <a:sym typeface="Helvetica Light"/>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62" y="312574"/>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5600"/>
              <a:t>Title Text</a:t>
            </a:r>
          </a:p>
        </p:txBody>
      </p:sp>
      <p:sp>
        <p:nvSpPr>
          <p:cNvPr id="3" name="Shape 3"/>
          <p:cNvSpPr>
            <a:spLocks noGrp="1"/>
          </p:cNvSpPr>
          <p:nvPr>
            <p:ph type="body" idx="1"/>
          </p:nvPr>
        </p:nvSpPr>
        <p:spPr>
          <a:xfrm>
            <a:off x="669762" y="1830623"/>
            <a:ext cx="7804547" cy="442019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cSld>
  <p:clrMap bg1="lt1" tx1="dk1" bg2="lt2" tx2="dk2" accent1="accent1" accent2="accent2" accent3="accent3" accent4="accent4" accent5="accent5" accent6="accent6" hlink="hlink" folHlink="folHlink"/>
  <p:sldLayoutIdLst>
    <p:sldLayoutId id="2147483782" r:id="rId1"/>
  </p:sldLayoutIdLst>
  <p:transition spd="med"/>
  <p:txStyles>
    <p:titleStyle>
      <a:lvl1pPr algn="ctr" defTabSz="409544">
        <a:defRPr sz="5600">
          <a:latin typeface="+mn-lt"/>
          <a:ea typeface="+mn-ea"/>
          <a:cs typeface="+mn-cs"/>
          <a:sym typeface="Helvetica Light"/>
        </a:defRPr>
      </a:lvl1pPr>
      <a:lvl2pPr indent="160257" algn="ctr" defTabSz="409544">
        <a:defRPr sz="5600">
          <a:latin typeface="+mn-lt"/>
          <a:ea typeface="+mn-ea"/>
          <a:cs typeface="+mn-cs"/>
          <a:sym typeface="Helvetica Light"/>
        </a:defRPr>
      </a:lvl2pPr>
      <a:lvl3pPr indent="320512" algn="ctr" defTabSz="409544">
        <a:defRPr sz="5600">
          <a:latin typeface="+mn-lt"/>
          <a:ea typeface="+mn-ea"/>
          <a:cs typeface="+mn-cs"/>
          <a:sym typeface="Helvetica Light"/>
        </a:defRPr>
      </a:lvl3pPr>
      <a:lvl4pPr indent="480767" algn="ctr" defTabSz="409544">
        <a:defRPr sz="5600">
          <a:latin typeface="+mn-lt"/>
          <a:ea typeface="+mn-ea"/>
          <a:cs typeface="+mn-cs"/>
          <a:sym typeface="Helvetica Light"/>
        </a:defRPr>
      </a:lvl4pPr>
      <a:lvl5pPr indent="641015" algn="ctr" defTabSz="409544">
        <a:defRPr sz="5600">
          <a:latin typeface="+mn-lt"/>
          <a:ea typeface="+mn-ea"/>
          <a:cs typeface="+mn-cs"/>
          <a:sym typeface="Helvetica Light"/>
        </a:defRPr>
      </a:lvl5pPr>
      <a:lvl6pPr indent="801282" algn="ctr" defTabSz="409544">
        <a:defRPr sz="5600">
          <a:latin typeface="+mn-lt"/>
          <a:ea typeface="+mn-ea"/>
          <a:cs typeface="+mn-cs"/>
          <a:sym typeface="Helvetica Light"/>
        </a:defRPr>
      </a:lvl6pPr>
      <a:lvl7pPr indent="961534" algn="ctr" defTabSz="409544">
        <a:defRPr sz="5600">
          <a:latin typeface="+mn-lt"/>
          <a:ea typeface="+mn-ea"/>
          <a:cs typeface="+mn-cs"/>
          <a:sym typeface="Helvetica Light"/>
        </a:defRPr>
      </a:lvl7pPr>
      <a:lvl8pPr indent="1121797" algn="ctr" defTabSz="409544">
        <a:defRPr sz="5600">
          <a:latin typeface="+mn-lt"/>
          <a:ea typeface="+mn-ea"/>
          <a:cs typeface="+mn-cs"/>
          <a:sym typeface="Helvetica Light"/>
        </a:defRPr>
      </a:lvl8pPr>
      <a:lvl9pPr indent="1282043" algn="ctr" defTabSz="409544">
        <a:defRPr sz="5600">
          <a:latin typeface="+mn-lt"/>
          <a:ea typeface="+mn-ea"/>
          <a:cs typeface="+mn-cs"/>
          <a:sym typeface="Helvetica Light"/>
        </a:defRPr>
      </a:lvl9pPr>
    </p:titleStyle>
    <p:bodyStyle>
      <a:lvl1pPr marL="311609" indent="-311609" defTabSz="409544">
        <a:spcBef>
          <a:spcPts val="2953"/>
        </a:spcBef>
        <a:buSzPct val="75000"/>
        <a:buChar char="•"/>
        <a:defRPr sz="2500">
          <a:latin typeface="+mn-lt"/>
          <a:ea typeface="+mn-ea"/>
          <a:cs typeface="+mn-cs"/>
          <a:sym typeface="Helvetica Light"/>
        </a:defRPr>
      </a:lvl1pPr>
      <a:lvl2pPr marL="623217" indent="-311609" defTabSz="409544">
        <a:spcBef>
          <a:spcPts val="2953"/>
        </a:spcBef>
        <a:buSzPct val="75000"/>
        <a:buChar char="•"/>
        <a:defRPr sz="2500">
          <a:latin typeface="+mn-lt"/>
          <a:ea typeface="+mn-ea"/>
          <a:cs typeface="+mn-cs"/>
          <a:sym typeface="Helvetica Light"/>
        </a:defRPr>
      </a:lvl2pPr>
      <a:lvl3pPr marL="934827" indent="-311609" defTabSz="409544">
        <a:spcBef>
          <a:spcPts val="2953"/>
        </a:spcBef>
        <a:buSzPct val="75000"/>
        <a:buChar char="•"/>
        <a:defRPr sz="2500">
          <a:latin typeface="+mn-lt"/>
          <a:ea typeface="+mn-ea"/>
          <a:cs typeface="+mn-cs"/>
          <a:sym typeface="Helvetica Light"/>
        </a:defRPr>
      </a:lvl3pPr>
      <a:lvl4pPr marL="1246435" indent="-311609" defTabSz="409544">
        <a:spcBef>
          <a:spcPts val="2953"/>
        </a:spcBef>
        <a:buSzPct val="75000"/>
        <a:buChar char="•"/>
        <a:defRPr sz="2500">
          <a:latin typeface="+mn-lt"/>
          <a:ea typeface="+mn-ea"/>
          <a:cs typeface="+mn-cs"/>
          <a:sym typeface="Helvetica Light"/>
        </a:defRPr>
      </a:lvl4pPr>
      <a:lvl5pPr marL="1558044" indent="-311609" defTabSz="409544">
        <a:spcBef>
          <a:spcPts val="2953"/>
        </a:spcBef>
        <a:buSzPct val="75000"/>
        <a:buChar char="•"/>
        <a:defRPr sz="2500">
          <a:latin typeface="+mn-lt"/>
          <a:ea typeface="+mn-ea"/>
          <a:cs typeface="+mn-cs"/>
          <a:sym typeface="Helvetica Light"/>
        </a:defRPr>
      </a:lvl5pPr>
      <a:lvl6pPr marL="1869655" indent="-311609" defTabSz="409544">
        <a:spcBef>
          <a:spcPts val="2953"/>
        </a:spcBef>
        <a:buSzPct val="75000"/>
        <a:buChar char="•"/>
        <a:defRPr sz="2500">
          <a:latin typeface="+mn-lt"/>
          <a:ea typeface="+mn-ea"/>
          <a:cs typeface="+mn-cs"/>
          <a:sym typeface="Helvetica Light"/>
        </a:defRPr>
      </a:lvl6pPr>
      <a:lvl7pPr marL="2181267" indent="-311609" defTabSz="409544">
        <a:spcBef>
          <a:spcPts val="2953"/>
        </a:spcBef>
        <a:buSzPct val="75000"/>
        <a:buChar char="•"/>
        <a:defRPr sz="2500">
          <a:latin typeface="+mn-lt"/>
          <a:ea typeface="+mn-ea"/>
          <a:cs typeface="+mn-cs"/>
          <a:sym typeface="Helvetica Light"/>
        </a:defRPr>
      </a:lvl7pPr>
      <a:lvl8pPr marL="2492871" indent="-311609" defTabSz="409544">
        <a:spcBef>
          <a:spcPts val="2953"/>
        </a:spcBef>
        <a:buSzPct val="75000"/>
        <a:buChar char="•"/>
        <a:defRPr sz="2500">
          <a:latin typeface="+mn-lt"/>
          <a:ea typeface="+mn-ea"/>
          <a:cs typeface="+mn-cs"/>
          <a:sym typeface="Helvetica Light"/>
        </a:defRPr>
      </a:lvl8pPr>
      <a:lvl9pPr marL="2804482" indent="-311609" defTabSz="409544">
        <a:spcBef>
          <a:spcPts val="2953"/>
        </a:spcBef>
        <a:buSzPct val="75000"/>
        <a:buChar char="•"/>
        <a:defRPr sz="2500">
          <a:latin typeface="+mn-lt"/>
          <a:ea typeface="+mn-ea"/>
          <a:cs typeface="+mn-cs"/>
          <a:sym typeface="Helvetica Light"/>
        </a:defRPr>
      </a:lvl9pPr>
    </p:bodyStyle>
    <p:otherStyle>
      <a:lvl1pPr algn="ctr" defTabSz="409544">
        <a:defRPr>
          <a:solidFill>
            <a:schemeClr val="tx1"/>
          </a:solidFill>
          <a:latin typeface="+mn-lt"/>
          <a:ea typeface="+mn-ea"/>
          <a:cs typeface="+mn-cs"/>
          <a:sym typeface="Helvetica Light"/>
        </a:defRPr>
      </a:lvl1pPr>
      <a:lvl2pPr indent="160257" algn="ctr" defTabSz="409544">
        <a:defRPr>
          <a:solidFill>
            <a:schemeClr val="tx1"/>
          </a:solidFill>
          <a:latin typeface="+mn-lt"/>
          <a:ea typeface="+mn-ea"/>
          <a:cs typeface="+mn-cs"/>
          <a:sym typeface="Helvetica Light"/>
        </a:defRPr>
      </a:lvl2pPr>
      <a:lvl3pPr indent="320512" algn="ctr" defTabSz="409544">
        <a:defRPr>
          <a:solidFill>
            <a:schemeClr val="tx1"/>
          </a:solidFill>
          <a:latin typeface="+mn-lt"/>
          <a:ea typeface="+mn-ea"/>
          <a:cs typeface="+mn-cs"/>
          <a:sym typeface="Helvetica Light"/>
        </a:defRPr>
      </a:lvl3pPr>
      <a:lvl4pPr indent="480767" algn="ctr" defTabSz="409544">
        <a:defRPr>
          <a:solidFill>
            <a:schemeClr val="tx1"/>
          </a:solidFill>
          <a:latin typeface="+mn-lt"/>
          <a:ea typeface="+mn-ea"/>
          <a:cs typeface="+mn-cs"/>
          <a:sym typeface="Helvetica Light"/>
        </a:defRPr>
      </a:lvl4pPr>
      <a:lvl5pPr indent="641015" algn="ctr" defTabSz="409544">
        <a:defRPr>
          <a:solidFill>
            <a:schemeClr val="tx1"/>
          </a:solidFill>
          <a:latin typeface="+mn-lt"/>
          <a:ea typeface="+mn-ea"/>
          <a:cs typeface="+mn-cs"/>
          <a:sym typeface="Helvetica Light"/>
        </a:defRPr>
      </a:lvl5pPr>
      <a:lvl6pPr indent="801282" algn="ctr" defTabSz="409544">
        <a:defRPr>
          <a:solidFill>
            <a:schemeClr val="tx1"/>
          </a:solidFill>
          <a:latin typeface="+mn-lt"/>
          <a:ea typeface="+mn-ea"/>
          <a:cs typeface="+mn-cs"/>
          <a:sym typeface="Helvetica Light"/>
        </a:defRPr>
      </a:lvl6pPr>
      <a:lvl7pPr indent="961534" algn="ctr" defTabSz="409544">
        <a:defRPr>
          <a:solidFill>
            <a:schemeClr val="tx1"/>
          </a:solidFill>
          <a:latin typeface="+mn-lt"/>
          <a:ea typeface="+mn-ea"/>
          <a:cs typeface="+mn-cs"/>
          <a:sym typeface="Helvetica Light"/>
        </a:defRPr>
      </a:lvl7pPr>
      <a:lvl8pPr indent="1121797" algn="ctr" defTabSz="409544">
        <a:defRPr>
          <a:solidFill>
            <a:schemeClr val="tx1"/>
          </a:solidFill>
          <a:latin typeface="+mn-lt"/>
          <a:ea typeface="+mn-ea"/>
          <a:cs typeface="+mn-cs"/>
          <a:sym typeface="Helvetica Light"/>
        </a:defRPr>
      </a:lvl8pPr>
      <a:lvl9pPr indent="1282043" algn="ctr" defTabSz="409544">
        <a:defRPr>
          <a:solidFill>
            <a:schemeClr val="tx1"/>
          </a:solidFill>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bwMode="auto">
          <a:xfrm>
            <a:off x="457356" y="274489"/>
            <a:ext cx="8229290" cy="114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33" tIns="45417" rIns="90833" bIns="45417" numCol="1" anchor="ctr" anchorCtr="0" compatLnSpc="1">
            <a:prstTxWarp prst="textNoShape">
              <a:avLst/>
            </a:prstTxWarp>
          </a:bodyPr>
          <a:lstStyle/>
          <a:p>
            <a:pPr lvl="0"/>
            <a:r>
              <a:rPr lang="en-US" altLang="en-US" smtClean="0"/>
              <a:t>Click to edit Master title style</a:t>
            </a:r>
          </a:p>
        </p:txBody>
      </p:sp>
      <p:sp>
        <p:nvSpPr>
          <p:cNvPr id="751619" name="Rectangle 3"/>
          <p:cNvSpPr>
            <a:spLocks noGrp="1" noChangeArrowheads="1"/>
          </p:cNvSpPr>
          <p:nvPr>
            <p:ph type="body" idx="1"/>
          </p:nvPr>
        </p:nvSpPr>
        <p:spPr bwMode="auto">
          <a:xfrm>
            <a:off x="457356" y="1599787"/>
            <a:ext cx="8229290" cy="452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33" tIns="45417" rIns="90833" bIns="4541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51620" name="Rectangle 4"/>
          <p:cNvSpPr>
            <a:spLocks noGrp="1" noChangeArrowheads="1"/>
          </p:cNvSpPr>
          <p:nvPr>
            <p:ph type="dt" sz="half" idx="2"/>
          </p:nvPr>
        </p:nvSpPr>
        <p:spPr bwMode="auto">
          <a:xfrm>
            <a:off x="457355" y="6245712"/>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33" tIns="45417" rIns="90833" bIns="45417" numCol="1" anchor="t" anchorCtr="0" compatLnSpc="1">
            <a:prstTxWarp prst="textNoShape">
              <a:avLst/>
            </a:prstTxWarp>
          </a:bodyPr>
          <a:lstStyle>
            <a:lvl1pPr defTabSz="908615">
              <a:defRPr sz="1400"/>
            </a:lvl1pPr>
          </a:lstStyle>
          <a:p>
            <a:pPr fontAlgn="base">
              <a:spcBef>
                <a:spcPct val="0"/>
              </a:spcBef>
              <a:spcAft>
                <a:spcPct val="0"/>
              </a:spcAft>
            </a:pPr>
            <a:endParaRPr lang="en-US" altLang="en-US" dirty="0" smtClean="0">
              <a:solidFill>
                <a:srgbClr val="000000"/>
              </a:solidFill>
            </a:endParaRPr>
          </a:p>
        </p:txBody>
      </p:sp>
      <p:sp>
        <p:nvSpPr>
          <p:cNvPr id="751621" name="Rectangle 5"/>
          <p:cNvSpPr>
            <a:spLocks noGrp="1" noChangeArrowheads="1"/>
          </p:cNvSpPr>
          <p:nvPr>
            <p:ph type="ftr" sz="quarter" idx="3"/>
          </p:nvPr>
        </p:nvSpPr>
        <p:spPr bwMode="auto">
          <a:xfrm>
            <a:off x="3123989" y="6245712"/>
            <a:ext cx="2896065"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33" tIns="45417" rIns="90833" bIns="45417" numCol="1" anchor="t" anchorCtr="0" compatLnSpc="1">
            <a:prstTxWarp prst="textNoShape">
              <a:avLst/>
            </a:prstTxWarp>
          </a:bodyPr>
          <a:lstStyle>
            <a:lvl1pPr algn="ctr" defTabSz="908615">
              <a:defRPr sz="1400"/>
            </a:lvl1pPr>
          </a:lstStyle>
          <a:p>
            <a:pPr fontAlgn="base">
              <a:spcBef>
                <a:spcPct val="0"/>
              </a:spcBef>
              <a:spcAft>
                <a:spcPct val="0"/>
              </a:spcAft>
            </a:pPr>
            <a:endParaRPr lang="en-US" altLang="en-US" dirty="0" smtClean="0">
              <a:solidFill>
                <a:srgbClr val="000000"/>
              </a:solidFill>
            </a:endParaRPr>
          </a:p>
        </p:txBody>
      </p:sp>
      <p:sp>
        <p:nvSpPr>
          <p:cNvPr id="751622" name="Rectangle 6"/>
          <p:cNvSpPr>
            <a:spLocks noGrp="1" noChangeArrowheads="1"/>
          </p:cNvSpPr>
          <p:nvPr>
            <p:ph type="sldNum" sz="quarter" idx="4"/>
          </p:nvPr>
        </p:nvSpPr>
        <p:spPr bwMode="auto">
          <a:xfrm>
            <a:off x="6553355" y="6245712"/>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33" tIns="45417" rIns="90833" bIns="45417" numCol="1" anchor="t" anchorCtr="0" compatLnSpc="1">
            <a:prstTxWarp prst="textNoShape">
              <a:avLst/>
            </a:prstTxWarp>
          </a:bodyPr>
          <a:lstStyle>
            <a:lvl1pPr algn="r" defTabSz="908615">
              <a:defRPr sz="1400"/>
            </a:lvl1pPr>
          </a:lstStyle>
          <a:p>
            <a:pPr fontAlgn="base">
              <a:spcBef>
                <a:spcPct val="0"/>
              </a:spcBef>
              <a:spcAft>
                <a:spcPct val="0"/>
              </a:spcAft>
            </a:pPr>
            <a:fld id="{E8643E87-218D-464B-9B4D-FAD2BB7615F0}" type="slidenum">
              <a:rPr lang="en-US" altLang="en-US" smtClean="0">
                <a:solidFill>
                  <a:srgbClr val="000000"/>
                </a:solidFill>
              </a:rPr>
              <a:pPr fontAlgn="base">
                <a:spcBef>
                  <a:spcPct val="0"/>
                </a:spcBef>
                <a:spcAft>
                  <a:spcPct val="0"/>
                </a:spcAft>
              </a:pPr>
              <a:t>‹#›</a:t>
            </a:fld>
            <a:endParaRPr lang="en-US" altLang="en-US" dirty="0" smtClean="0">
              <a:solidFill>
                <a:srgbClr val="000000"/>
              </a:solidFill>
            </a:endParaRPr>
          </a:p>
        </p:txBody>
      </p:sp>
    </p:spTree>
  </p:cSld>
  <p:clrMap bg1="lt1" tx1="dk1" bg2="lt2" tx2="dk2" accent1="accent1" accent2="accent2" accent3="accent3" accent4="accent4" accent5="accent5" accent6="accent6" hlink="hlink" folHlink="folHlink"/>
  <p:txStyles>
    <p:titleStyle>
      <a:lvl1pPr algn="ctr" defTabSz="908615" rtl="0" fontAlgn="base">
        <a:spcBef>
          <a:spcPct val="0"/>
        </a:spcBef>
        <a:spcAft>
          <a:spcPct val="0"/>
        </a:spcAft>
        <a:defRPr sz="4400">
          <a:solidFill>
            <a:schemeClr val="tx2"/>
          </a:solidFill>
          <a:latin typeface="+mj-lt"/>
          <a:ea typeface="+mj-ea"/>
          <a:cs typeface="+mj-cs"/>
        </a:defRPr>
      </a:lvl1pPr>
      <a:lvl2pPr algn="ctr" defTabSz="908615" rtl="0" fontAlgn="base">
        <a:spcBef>
          <a:spcPct val="0"/>
        </a:spcBef>
        <a:spcAft>
          <a:spcPct val="0"/>
        </a:spcAft>
        <a:defRPr sz="4400">
          <a:solidFill>
            <a:schemeClr val="tx2"/>
          </a:solidFill>
          <a:latin typeface="Arial" pitchFamily="34" charset="0"/>
        </a:defRPr>
      </a:lvl2pPr>
      <a:lvl3pPr algn="ctr" defTabSz="908615" rtl="0" fontAlgn="base">
        <a:spcBef>
          <a:spcPct val="0"/>
        </a:spcBef>
        <a:spcAft>
          <a:spcPct val="0"/>
        </a:spcAft>
        <a:defRPr sz="4400">
          <a:solidFill>
            <a:schemeClr val="tx2"/>
          </a:solidFill>
          <a:latin typeface="Arial" pitchFamily="34" charset="0"/>
        </a:defRPr>
      </a:lvl3pPr>
      <a:lvl4pPr algn="ctr" defTabSz="908615" rtl="0" fontAlgn="base">
        <a:spcBef>
          <a:spcPct val="0"/>
        </a:spcBef>
        <a:spcAft>
          <a:spcPct val="0"/>
        </a:spcAft>
        <a:defRPr sz="4400">
          <a:solidFill>
            <a:schemeClr val="tx2"/>
          </a:solidFill>
          <a:latin typeface="Arial" pitchFamily="34" charset="0"/>
        </a:defRPr>
      </a:lvl4pPr>
      <a:lvl5pPr algn="ctr" defTabSz="908615" rtl="0" fontAlgn="base">
        <a:spcBef>
          <a:spcPct val="0"/>
        </a:spcBef>
        <a:spcAft>
          <a:spcPct val="0"/>
        </a:spcAft>
        <a:defRPr sz="4400">
          <a:solidFill>
            <a:schemeClr val="tx2"/>
          </a:solidFill>
          <a:latin typeface="Arial" pitchFamily="34" charset="0"/>
        </a:defRPr>
      </a:lvl5pPr>
      <a:lvl6pPr marL="443530" algn="ctr" defTabSz="908615" rtl="0" fontAlgn="base">
        <a:spcBef>
          <a:spcPct val="0"/>
        </a:spcBef>
        <a:spcAft>
          <a:spcPct val="0"/>
        </a:spcAft>
        <a:defRPr sz="4400">
          <a:solidFill>
            <a:schemeClr val="tx2"/>
          </a:solidFill>
          <a:latin typeface="Arial" pitchFamily="34" charset="0"/>
        </a:defRPr>
      </a:lvl6pPr>
      <a:lvl7pPr marL="887063" algn="ctr" defTabSz="908615" rtl="0" fontAlgn="base">
        <a:spcBef>
          <a:spcPct val="0"/>
        </a:spcBef>
        <a:spcAft>
          <a:spcPct val="0"/>
        </a:spcAft>
        <a:defRPr sz="4400">
          <a:solidFill>
            <a:schemeClr val="tx2"/>
          </a:solidFill>
          <a:latin typeface="Arial" pitchFamily="34" charset="0"/>
        </a:defRPr>
      </a:lvl7pPr>
      <a:lvl8pPr marL="1330591" algn="ctr" defTabSz="908615" rtl="0" fontAlgn="base">
        <a:spcBef>
          <a:spcPct val="0"/>
        </a:spcBef>
        <a:spcAft>
          <a:spcPct val="0"/>
        </a:spcAft>
        <a:defRPr sz="4400">
          <a:solidFill>
            <a:schemeClr val="tx2"/>
          </a:solidFill>
          <a:latin typeface="Arial" pitchFamily="34" charset="0"/>
        </a:defRPr>
      </a:lvl8pPr>
      <a:lvl9pPr marL="1774113" algn="ctr" defTabSz="908615" rtl="0" fontAlgn="base">
        <a:spcBef>
          <a:spcPct val="0"/>
        </a:spcBef>
        <a:spcAft>
          <a:spcPct val="0"/>
        </a:spcAft>
        <a:defRPr sz="4400">
          <a:solidFill>
            <a:schemeClr val="tx2"/>
          </a:solidFill>
          <a:latin typeface="Arial" pitchFamily="34" charset="0"/>
        </a:defRPr>
      </a:lvl9pPr>
    </p:titleStyle>
    <p:bodyStyle>
      <a:lvl1pPr marL="340352" indent="-340352" algn="l" defTabSz="908615" rtl="0" fontAlgn="base">
        <a:spcBef>
          <a:spcPct val="20000"/>
        </a:spcBef>
        <a:spcAft>
          <a:spcPct val="0"/>
        </a:spcAft>
        <a:buChar char="•"/>
        <a:defRPr sz="3200">
          <a:solidFill>
            <a:schemeClr val="tx1"/>
          </a:solidFill>
          <a:latin typeface="+mn-lt"/>
          <a:ea typeface="+mn-ea"/>
          <a:cs typeface="+mn-cs"/>
        </a:defRPr>
      </a:lvl1pPr>
      <a:lvl2pPr marL="737676" indent="-283368" algn="l" defTabSz="908615" rtl="0" fontAlgn="base">
        <a:spcBef>
          <a:spcPct val="20000"/>
        </a:spcBef>
        <a:spcAft>
          <a:spcPct val="0"/>
        </a:spcAft>
        <a:buChar char="–"/>
        <a:defRPr sz="2800">
          <a:solidFill>
            <a:schemeClr val="tx1"/>
          </a:solidFill>
          <a:latin typeface="+mn-lt"/>
        </a:defRPr>
      </a:lvl2pPr>
      <a:lvl3pPr marL="1135009" indent="-226383" algn="l" defTabSz="908615" rtl="0" fontAlgn="base">
        <a:spcBef>
          <a:spcPct val="20000"/>
        </a:spcBef>
        <a:spcAft>
          <a:spcPct val="0"/>
        </a:spcAft>
        <a:buChar char="•"/>
        <a:defRPr sz="2400">
          <a:solidFill>
            <a:schemeClr val="tx1"/>
          </a:solidFill>
          <a:latin typeface="+mn-lt"/>
        </a:defRPr>
      </a:lvl3pPr>
      <a:lvl4pPr marL="1589308" indent="-226383" algn="l" defTabSz="908615" rtl="0" fontAlgn="base">
        <a:spcBef>
          <a:spcPct val="20000"/>
        </a:spcBef>
        <a:spcAft>
          <a:spcPct val="0"/>
        </a:spcAft>
        <a:buChar char="–"/>
        <a:defRPr sz="2000">
          <a:solidFill>
            <a:schemeClr val="tx1"/>
          </a:solidFill>
          <a:latin typeface="+mn-lt"/>
        </a:defRPr>
      </a:lvl4pPr>
      <a:lvl5pPr marL="2043623" indent="-226383" algn="l" defTabSz="908615" rtl="0" fontAlgn="base">
        <a:spcBef>
          <a:spcPct val="20000"/>
        </a:spcBef>
        <a:spcAft>
          <a:spcPct val="0"/>
        </a:spcAft>
        <a:buChar char="»"/>
        <a:defRPr sz="2000">
          <a:solidFill>
            <a:schemeClr val="tx1"/>
          </a:solidFill>
          <a:latin typeface="+mn-lt"/>
        </a:defRPr>
      </a:lvl5pPr>
      <a:lvl6pPr marL="2487142" indent="-226383" algn="l" defTabSz="908615" rtl="0" fontAlgn="base">
        <a:spcBef>
          <a:spcPct val="20000"/>
        </a:spcBef>
        <a:spcAft>
          <a:spcPct val="0"/>
        </a:spcAft>
        <a:buChar char="»"/>
        <a:defRPr sz="2000">
          <a:solidFill>
            <a:schemeClr val="tx1"/>
          </a:solidFill>
          <a:latin typeface="+mn-lt"/>
        </a:defRPr>
      </a:lvl6pPr>
      <a:lvl7pPr marL="2930676" indent="-226383" algn="l" defTabSz="908615" rtl="0" fontAlgn="base">
        <a:spcBef>
          <a:spcPct val="20000"/>
        </a:spcBef>
        <a:spcAft>
          <a:spcPct val="0"/>
        </a:spcAft>
        <a:buChar char="»"/>
        <a:defRPr sz="2000">
          <a:solidFill>
            <a:schemeClr val="tx1"/>
          </a:solidFill>
          <a:latin typeface="+mn-lt"/>
        </a:defRPr>
      </a:lvl7pPr>
      <a:lvl8pPr marL="3374204" indent="-226383" algn="l" defTabSz="908615" rtl="0" fontAlgn="base">
        <a:spcBef>
          <a:spcPct val="20000"/>
        </a:spcBef>
        <a:spcAft>
          <a:spcPct val="0"/>
        </a:spcAft>
        <a:buChar char="»"/>
        <a:defRPr sz="2000">
          <a:solidFill>
            <a:schemeClr val="tx1"/>
          </a:solidFill>
          <a:latin typeface="+mn-lt"/>
        </a:defRPr>
      </a:lvl8pPr>
      <a:lvl9pPr marL="3817729" indent="-226383" algn="l" defTabSz="908615" rtl="0" fontAlgn="base">
        <a:spcBef>
          <a:spcPct val="20000"/>
        </a:spcBef>
        <a:spcAft>
          <a:spcPct val="0"/>
        </a:spcAft>
        <a:buChar char="»"/>
        <a:defRPr sz="2000">
          <a:solidFill>
            <a:schemeClr val="tx1"/>
          </a:solidFill>
          <a:latin typeface="+mn-lt"/>
        </a:defRPr>
      </a:lvl9pPr>
    </p:bodyStyle>
    <p:otherStyle>
      <a:defPPr>
        <a:defRPr lang="en-US"/>
      </a:defPPr>
      <a:lvl1pPr marL="0" algn="l" defTabSz="887063" rtl="0" eaLnBrk="1" latinLnBrk="0" hangingPunct="1">
        <a:defRPr sz="1800" kern="1200">
          <a:solidFill>
            <a:schemeClr val="tx1"/>
          </a:solidFill>
          <a:latin typeface="+mn-lt"/>
          <a:ea typeface="+mn-ea"/>
          <a:cs typeface="+mn-cs"/>
        </a:defRPr>
      </a:lvl1pPr>
      <a:lvl2pPr marL="443530" algn="l" defTabSz="887063" rtl="0" eaLnBrk="1" latinLnBrk="0" hangingPunct="1">
        <a:defRPr sz="1800" kern="1200">
          <a:solidFill>
            <a:schemeClr val="tx1"/>
          </a:solidFill>
          <a:latin typeface="+mn-lt"/>
          <a:ea typeface="+mn-ea"/>
          <a:cs typeface="+mn-cs"/>
        </a:defRPr>
      </a:lvl2pPr>
      <a:lvl3pPr marL="887063" algn="l" defTabSz="887063" rtl="0" eaLnBrk="1" latinLnBrk="0" hangingPunct="1">
        <a:defRPr sz="1800" kern="1200">
          <a:solidFill>
            <a:schemeClr val="tx1"/>
          </a:solidFill>
          <a:latin typeface="+mn-lt"/>
          <a:ea typeface="+mn-ea"/>
          <a:cs typeface="+mn-cs"/>
        </a:defRPr>
      </a:lvl3pPr>
      <a:lvl4pPr marL="1330591" algn="l" defTabSz="887063" rtl="0" eaLnBrk="1" latinLnBrk="0" hangingPunct="1">
        <a:defRPr sz="1800" kern="1200">
          <a:solidFill>
            <a:schemeClr val="tx1"/>
          </a:solidFill>
          <a:latin typeface="+mn-lt"/>
          <a:ea typeface="+mn-ea"/>
          <a:cs typeface="+mn-cs"/>
        </a:defRPr>
      </a:lvl4pPr>
      <a:lvl5pPr marL="1774113" algn="l" defTabSz="887063" rtl="0" eaLnBrk="1" latinLnBrk="0" hangingPunct="1">
        <a:defRPr sz="1800" kern="1200">
          <a:solidFill>
            <a:schemeClr val="tx1"/>
          </a:solidFill>
          <a:latin typeface="+mn-lt"/>
          <a:ea typeface="+mn-ea"/>
          <a:cs typeface="+mn-cs"/>
        </a:defRPr>
      </a:lvl5pPr>
      <a:lvl6pPr marL="2217636" algn="l" defTabSz="887063" rtl="0" eaLnBrk="1" latinLnBrk="0" hangingPunct="1">
        <a:defRPr sz="1800" kern="1200">
          <a:solidFill>
            <a:schemeClr val="tx1"/>
          </a:solidFill>
          <a:latin typeface="+mn-lt"/>
          <a:ea typeface="+mn-ea"/>
          <a:cs typeface="+mn-cs"/>
        </a:defRPr>
      </a:lvl6pPr>
      <a:lvl7pPr marL="2661172" algn="l" defTabSz="887063" rtl="0" eaLnBrk="1" latinLnBrk="0" hangingPunct="1">
        <a:defRPr sz="1800" kern="1200">
          <a:solidFill>
            <a:schemeClr val="tx1"/>
          </a:solidFill>
          <a:latin typeface="+mn-lt"/>
          <a:ea typeface="+mn-ea"/>
          <a:cs typeface="+mn-cs"/>
        </a:defRPr>
      </a:lvl7pPr>
      <a:lvl8pPr marL="3104696" algn="l" defTabSz="887063" rtl="0" eaLnBrk="1" latinLnBrk="0" hangingPunct="1">
        <a:defRPr sz="1800" kern="1200">
          <a:solidFill>
            <a:schemeClr val="tx1"/>
          </a:solidFill>
          <a:latin typeface="+mn-lt"/>
          <a:ea typeface="+mn-ea"/>
          <a:cs typeface="+mn-cs"/>
        </a:defRPr>
      </a:lvl8pPr>
      <a:lvl9pPr marL="3548220" algn="l" defTabSz="88706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62" y="312574"/>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5600"/>
              <a:t>Title Text</a:t>
            </a:r>
          </a:p>
        </p:txBody>
      </p:sp>
      <p:sp>
        <p:nvSpPr>
          <p:cNvPr id="3" name="Shape 3"/>
          <p:cNvSpPr>
            <a:spLocks noGrp="1"/>
          </p:cNvSpPr>
          <p:nvPr>
            <p:ph type="body" idx="1"/>
          </p:nvPr>
        </p:nvSpPr>
        <p:spPr>
          <a:xfrm>
            <a:off x="669762" y="1830623"/>
            <a:ext cx="7804547" cy="442019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cSld>
  <p:clrMap bg1="lt1" tx1="dk1" bg2="lt2" tx2="dk2" accent1="accent1" accent2="accent2" accent3="accent3" accent4="accent4" accent5="accent5" accent6="accent6" hlink="hlink" folHlink="folHlink"/>
  <p:sldLayoutIdLst>
    <p:sldLayoutId id="2147483784" r:id="rId1"/>
  </p:sldLayoutIdLst>
  <p:transition spd="med"/>
  <p:txStyles>
    <p:titleStyle>
      <a:lvl1pPr algn="ctr" defTabSz="409564">
        <a:defRPr sz="5600">
          <a:latin typeface="+mn-lt"/>
          <a:ea typeface="+mn-ea"/>
          <a:cs typeface="+mn-cs"/>
          <a:sym typeface="Helvetica Light"/>
        </a:defRPr>
      </a:lvl1pPr>
      <a:lvl2pPr indent="160266" algn="ctr" defTabSz="409564">
        <a:defRPr sz="5600">
          <a:latin typeface="+mn-lt"/>
          <a:ea typeface="+mn-ea"/>
          <a:cs typeface="+mn-cs"/>
          <a:sym typeface="Helvetica Light"/>
        </a:defRPr>
      </a:lvl2pPr>
      <a:lvl3pPr indent="320517" algn="ctr" defTabSz="409564">
        <a:defRPr sz="5600">
          <a:latin typeface="+mn-lt"/>
          <a:ea typeface="+mn-ea"/>
          <a:cs typeface="+mn-cs"/>
          <a:sym typeface="Helvetica Light"/>
        </a:defRPr>
      </a:lvl3pPr>
      <a:lvl4pPr indent="480792" algn="ctr" defTabSz="409564">
        <a:defRPr sz="5600">
          <a:latin typeface="+mn-lt"/>
          <a:ea typeface="+mn-ea"/>
          <a:cs typeface="+mn-cs"/>
          <a:sym typeface="Helvetica Light"/>
        </a:defRPr>
      </a:lvl4pPr>
      <a:lvl5pPr indent="641057" algn="ctr" defTabSz="409564">
        <a:defRPr sz="5600">
          <a:latin typeface="+mn-lt"/>
          <a:ea typeface="+mn-ea"/>
          <a:cs typeface="+mn-cs"/>
          <a:sym typeface="Helvetica Light"/>
        </a:defRPr>
      </a:lvl5pPr>
      <a:lvl6pPr indent="801323" algn="ctr" defTabSz="409564">
        <a:defRPr sz="5600">
          <a:latin typeface="+mn-lt"/>
          <a:ea typeface="+mn-ea"/>
          <a:cs typeface="+mn-cs"/>
          <a:sym typeface="Helvetica Light"/>
        </a:defRPr>
      </a:lvl6pPr>
      <a:lvl7pPr indent="961585" algn="ctr" defTabSz="409564">
        <a:defRPr sz="5600">
          <a:latin typeface="+mn-lt"/>
          <a:ea typeface="+mn-ea"/>
          <a:cs typeface="+mn-cs"/>
          <a:sym typeface="Helvetica Light"/>
        </a:defRPr>
      </a:lvl7pPr>
      <a:lvl8pPr indent="1121854" algn="ctr" defTabSz="409564">
        <a:defRPr sz="5600">
          <a:latin typeface="+mn-lt"/>
          <a:ea typeface="+mn-ea"/>
          <a:cs typeface="+mn-cs"/>
          <a:sym typeface="Helvetica Light"/>
        </a:defRPr>
      </a:lvl8pPr>
      <a:lvl9pPr indent="1282095" algn="ctr" defTabSz="409564">
        <a:defRPr sz="5600">
          <a:latin typeface="+mn-lt"/>
          <a:ea typeface="+mn-ea"/>
          <a:cs typeface="+mn-cs"/>
          <a:sym typeface="Helvetica Light"/>
        </a:defRPr>
      </a:lvl9pPr>
    </p:titleStyle>
    <p:bodyStyle>
      <a:lvl1pPr marL="311624" indent="-311624" defTabSz="409564">
        <a:spcBef>
          <a:spcPts val="2953"/>
        </a:spcBef>
        <a:buSzPct val="75000"/>
        <a:buChar char="•"/>
        <a:defRPr sz="2500">
          <a:latin typeface="+mn-lt"/>
          <a:ea typeface="+mn-ea"/>
          <a:cs typeface="+mn-cs"/>
          <a:sym typeface="Helvetica Light"/>
        </a:defRPr>
      </a:lvl1pPr>
      <a:lvl2pPr marL="623249" indent="-311624" defTabSz="409564">
        <a:spcBef>
          <a:spcPts val="2953"/>
        </a:spcBef>
        <a:buSzPct val="75000"/>
        <a:buChar char="•"/>
        <a:defRPr sz="2500">
          <a:latin typeface="+mn-lt"/>
          <a:ea typeface="+mn-ea"/>
          <a:cs typeface="+mn-cs"/>
          <a:sym typeface="Helvetica Light"/>
        </a:defRPr>
      </a:lvl2pPr>
      <a:lvl3pPr marL="934874" indent="-311624" defTabSz="409564">
        <a:spcBef>
          <a:spcPts val="2953"/>
        </a:spcBef>
        <a:buSzPct val="75000"/>
        <a:buChar char="•"/>
        <a:defRPr sz="2500">
          <a:latin typeface="+mn-lt"/>
          <a:ea typeface="+mn-ea"/>
          <a:cs typeface="+mn-cs"/>
          <a:sym typeface="Helvetica Light"/>
        </a:defRPr>
      </a:lvl3pPr>
      <a:lvl4pPr marL="1246499" indent="-311624" defTabSz="409564">
        <a:spcBef>
          <a:spcPts val="2953"/>
        </a:spcBef>
        <a:buSzPct val="75000"/>
        <a:buChar char="•"/>
        <a:defRPr sz="2500">
          <a:latin typeface="+mn-lt"/>
          <a:ea typeface="+mn-ea"/>
          <a:cs typeface="+mn-cs"/>
          <a:sym typeface="Helvetica Light"/>
        </a:defRPr>
      </a:lvl4pPr>
      <a:lvl5pPr marL="1558127" indent="-311624" defTabSz="409564">
        <a:spcBef>
          <a:spcPts val="2953"/>
        </a:spcBef>
        <a:buSzPct val="75000"/>
        <a:buChar char="•"/>
        <a:defRPr sz="2500">
          <a:latin typeface="+mn-lt"/>
          <a:ea typeface="+mn-ea"/>
          <a:cs typeface="+mn-cs"/>
          <a:sym typeface="Helvetica Light"/>
        </a:defRPr>
      </a:lvl5pPr>
      <a:lvl6pPr marL="1869750" indent="-311624" defTabSz="409564">
        <a:spcBef>
          <a:spcPts val="2953"/>
        </a:spcBef>
        <a:buSzPct val="75000"/>
        <a:buChar char="•"/>
        <a:defRPr sz="2500">
          <a:latin typeface="+mn-lt"/>
          <a:ea typeface="+mn-ea"/>
          <a:cs typeface="+mn-cs"/>
          <a:sym typeface="Helvetica Light"/>
        </a:defRPr>
      </a:lvl6pPr>
      <a:lvl7pPr marL="2181380" indent="-311624" defTabSz="409564">
        <a:spcBef>
          <a:spcPts val="2953"/>
        </a:spcBef>
        <a:buSzPct val="75000"/>
        <a:buChar char="•"/>
        <a:defRPr sz="2500">
          <a:latin typeface="+mn-lt"/>
          <a:ea typeface="+mn-ea"/>
          <a:cs typeface="+mn-cs"/>
          <a:sym typeface="Helvetica Light"/>
        </a:defRPr>
      </a:lvl7pPr>
      <a:lvl8pPr marL="2492999" indent="-311624" defTabSz="409564">
        <a:spcBef>
          <a:spcPts val="2953"/>
        </a:spcBef>
        <a:buSzPct val="75000"/>
        <a:buChar char="•"/>
        <a:defRPr sz="2500">
          <a:latin typeface="+mn-lt"/>
          <a:ea typeface="+mn-ea"/>
          <a:cs typeface="+mn-cs"/>
          <a:sym typeface="Helvetica Light"/>
        </a:defRPr>
      </a:lvl8pPr>
      <a:lvl9pPr marL="2804625" indent="-311624" defTabSz="409564">
        <a:spcBef>
          <a:spcPts val="2953"/>
        </a:spcBef>
        <a:buSzPct val="75000"/>
        <a:buChar char="•"/>
        <a:defRPr sz="2500">
          <a:latin typeface="+mn-lt"/>
          <a:ea typeface="+mn-ea"/>
          <a:cs typeface="+mn-cs"/>
          <a:sym typeface="Helvetica Light"/>
        </a:defRPr>
      </a:lvl9pPr>
    </p:bodyStyle>
    <p:otherStyle>
      <a:lvl1pPr algn="ctr" defTabSz="409564">
        <a:defRPr>
          <a:solidFill>
            <a:schemeClr val="tx1"/>
          </a:solidFill>
          <a:latin typeface="+mn-lt"/>
          <a:ea typeface="+mn-ea"/>
          <a:cs typeface="+mn-cs"/>
          <a:sym typeface="Helvetica Light"/>
        </a:defRPr>
      </a:lvl1pPr>
      <a:lvl2pPr indent="160266" algn="ctr" defTabSz="409564">
        <a:defRPr>
          <a:solidFill>
            <a:schemeClr val="tx1"/>
          </a:solidFill>
          <a:latin typeface="+mn-lt"/>
          <a:ea typeface="+mn-ea"/>
          <a:cs typeface="+mn-cs"/>
          <a:sym typeface="Helvetica Light"/>
        </a:defRPr>
      </a:lvl2pPr>
      <a:lvl3pPr indent="320517" algn="ctr" defTabSz="409564">
        <a:defRPr>
          <a:solidFill>
            <a:schemeClr val="tx1"/>
          </a:solidFill>
          <a:latin typeface="+mn-lt"/>
          <a:ea typeface="+mn-ea"/>
          <a:cs typeface="+mn-cs"/>
          <a:sym typeface="Helvetica Light"/>
        </a:defRPr>
      </a:lvl3pPr>
      <a:lvl4pPr indent="480792" algn="ctr" defTabSz="409564">
        <a:defRPr>
          <a:solidFill>
            <a:schemeClr val="tx1"/>
          </a:solidFill>
          <a:latin typeface="+mn-lt"/>
          <a:ea typeface="+mn-ea"/>
          <a:cs typeface="+mn-cs"/>
          <a:sym typeface="Helvetica Light"/>
        </a:defRPr>
      </a:lvl4pPr>
      <a:lvl5pPr indent="641057" algn="ctr" defTabSz="409564">
        <a:defRPr>
          <a:solidFill>
            <a:schemeClr val="tx1"/>
          </a:solidFill>
          <a:latin typeface="+mn-lt"/>
          <a:ea typeface="+mn-ea"/>
          <a:cs typeface="+mn-cs"/>
          <a:sym typeface="Helvetica Light"/>
        </a:defRPr>
      </a:lvl5pPr>
      <a:lvl6pPr indent="801323" algn="ctr" defTabSz="409564">
        <a:defRPr>
          <a:solidFill>
            <a:schemeClr val="tx1"/>
          </a:solidFill>
          <a:latin typeface="+mn-lt"/>
          <a:ea typeface="+mn-ea"/>
          <a:cs typeface="+mn-cs"/>
          <a:sym typeface="Helvetica Light"/>
        </a:defRPr>
      </a:lvl6pPr>
      <a:lvl7pPr indent="961585" algn="ctr" defTabSz="409564">
        <a:defRPr>
          <a:solidFill>
            <a:schemeClr val="tx1"/>
          </a:solidFill>
          <a:latin typeface="+mn-lt"/>
          <a:ea typeface="+mn-ea"/>
          <a:cs typeface="+mn-cs"/>
          <a:sym typeface="Helvetica Light"/>
        </a:defRPr>
      </a:lvl7pPr>
      <a:lvl8pPr indent="1121854" algn="ctr" defTabSz="409564">
        <a:defRPr>
          <a:solidFill>
            <a:schemeClr val="tx1"/>
          </a:solidFill>
          <a:latin typeface="+mn-lt"/>
          <a:ea typeface="+mn-ea"/>
          <a:cs typeface="+mn-cs"/>
          <a:sym typeface="Helvetica Light"/>
        </a:defRPr>
      </a:lvl8pPr>
      <a:lvl9pPr indent="1282095" algn="ctr" defTabSz="409564">
        <a:defRPr>
          <a:solidFill>
            <a:schemeClr val="tx1"/>
          </a:solidFill>
          <a:latin typeface="+mn-lt"/>
          <a:ea typeface="+mn-ea"/>
          <a:cs typeface="+mn-cs"/>
          <a:sym typeface="Helvetica Light"/>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62" y="312574"/>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5600"/>
              <a:t>Title Text</a:t>
            </a:r>
          </a:p>
        </p:txBody>
      </p:sp>
      <p:sp>
        <p:nvSpPr>
          <p:cNvPr id="3" name="Shape 3"/>
          <p:cNvSpPr>
            <a:spLocks noGrp="1"/>
          </p:cNvSpPr>
          <p:nvPr>
            <p:ph type="body" idx="1"/>
          </p:nvPr>
        </p:nvSpPr>
        <p:spPr>
          <a:xfrm>
            <a:off x="669762" y="1830623"/>
            <a:ext cx="7804547" cy="442019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cSld>
  <p:clrMap bg1="lt1" tx1="dk1" bg2="lt2" tx2="dk2" accent1="accent1" accent2="accent2" accent3="accent3" accent4="accent4" accent5="accent5" accent6="accent6" hlink="hlink" folHlink="folHlink"/>
  <p:sldLayoutIdLst>
    <p:sldLayoutId id="2147483786" r:id="rId1"/>
  </p:sldLayoutIdLst>
  <p:transition spd="med"/>
  <p:txStyles>
    <p:titleStyle>
      <a:lvl1pPr algn="ctr" defTabSz="409606">
        <a:defRPr sz="5600">
          <a:latin typeface="+mn-lt"/>
          <a:ea typeface="+mn-ea"/>
          <a:cs typeface="+mn-cs"/>
          <a:sym typeface="Helvetica Light"/>
        </a:defRPr>
      </a:lvl1pPr>
      <a:lvl2pPr indent="160284" algn="ctr" defTabSz="409606">
        <a:defRPr sz="5600">
          <a:latin typeface="+mn-lt"/>
          <a:ea typeface="+mn-ea"/>
          <a:cs typeface="+mn-cs"/>
          <a:sym typeface="Helvetica Light"/>
        </a:defRPr>
      </a:lvl2pPr>
      <a:lvl3pPr indent="320557" algn="ctr" defTabSz="409606">
        <a:defRPr sz="5600">
          <a:latin typeface="+mn-lt"/>
          <a:ea typeface="+mn-ea"/>
          <a:cs typeface="+mn-cs"/>
          <a:sym typeface="Helvetica Light"/>
        </a:defRPr>
      </a:lvl3pPr>
      <a:lvl4pPr indent="480842" algn="ctr" defTabSz="409606">
        <a:defRPr sz="5600">
          <a:latin typeface="+mn-lt"/>
          <a:ea typeface="+mn-ea"/>
          <a:cs typeface="+mn-cs"/>
          <a:sym typeface="Helvetica Light"/>
        </a:defRPr>
      </a:lvl4pPr>
      <a:lvl5pPr indent="641126" algn="ctr" defTabSz="409606">
        <a:defRPr sz="5600">
          <a:latin typeface="+mn-lt"/>
          <a:ea typeface="+mn-ea"/>
          <a:cs typeface="+mn-cs"/>
          <a:sym typeface="Helvetica Light"/>
        </a:defRPr>
      </a:lvl5pPr>
      <a:lvl6pPr indent="801404" algn="ctr" defTabSz="409606">
        <a:defRPr sz="5600">
          <a:latin typeface="+mn-lt"/>
          <a:ea typeface="+mn-ea"/>
          <a:cs typeface="+mn-cs"/>
          <a:sym typeface="Helvetica Light"/>
        </a:defRPr>
      </a:lvl6pPr>
      <a:lvl7pPr indent="961682" algn="ctr" defTabSz="409606">
        <a:defRPr sz="5600">
          <a:latin typeface="+mn-lt"/>
          <a:ea typeface="+mn-ea"/>
          <a:cs typeface="+mn-cs"/>
          <a:sym typeface="Helvetica Light"/>
        </a:defRPr>
      </a:lvl7pPr>
      <a:lvl8pPr indent="1121970" algn="ctr" defTabSz="409606">
        <a:defRPr sz="5600">
          <a:latin typeface="+mn-lt"/>
          <a:ea typeface="+mn-ea"/>
          <a:cs typeface="+mn-cs"/>
          <a:sym typeface="Helvetica Light"/>
        </a:defRPr>
      </a:lvl8pPr>
      <a:lvl9pPr indent="1282222" algn="ctr" defTabSz="409606">
        <a:defRPr sz="5600">
          <a:latin typeface="+mn-lt"/>
          <a:ea typeface="+mn-ea"/>
          <a:cs typeface="+mn-cs"/>
          <a:sym typeface="Helvetica Light"/>
        </a:defRPr>
      </a:lvl9pPr>
    </p:titleStyle>
    <p:bodyStyle>
      <a:lvl1pPr marL="311657" indent="-311657" defTabSz="409606">
        <a:spcBef>
          <a:spcPts val="2953"/>
        </a:spcBef>
        <a:buSzPct val="75000"/>
        <a:buChar char="•"/>
        <a:defRPr sz="2500">
          <a:latin typeface="+mn-lt"/>
          <a:ea typeface="+mn-ea"/>
          <a:cs typeface="+mn-cs"/>
          <a:sym typeface="Helvetica Light"/>
        </a:defRPr>
      </a:lvl1pPr>
      <a:lvl2pPr marL="623313" indent="-311657" defTabSz="409606">
        <a:spcBef>
          <a:spcPts val="2953"/>
        </a:spcBef>
        <a:buSzPct val="75000"/>
        <a:buChar char="•"/>
        <a:defRPr sz="2500">
          <a:latin typeface="+mn-lt"/>
          <a:ea typeface="+mn-ea"/>
          <a:cs typeface="+mn-cs"/>
          <a:sym typeface="Helvetica Light"/>
        </a:defRPr>
      </a:lvl2pPr>
      <a:lvl3pPr marL="934971" indent="-311657" defTabSz="409606">
        <a:spcBef>
          <a:spcPts val="2953"/>
        </a:spcBef>
        <a:buSzPct val="75000"/>
        <a:buChar char="•"/>
        <a:defRPr sz="2500">
          <a:latin typeface="+mn-lt"/>
          <a:ea typeface="+mn-ea"/>
          <a:cs typeface="+mn-cs"/>
          <a:sym typeface="Helvetica Light"/>
        </a:defRPr>
      </a:lvl3pPr>
      <a:lvl4pPr marL="1246627" indent="-311657" defTabSz="409606">
        <a:spcBef>
          <a:spcPts val="2953"/>
        </a:spcBef>
        <a:buSzPct val="75000"/>
        <a:buChar char="•"/>
        <a:defRPr sz="2500">
          <a:latin typeface="+mn-lt"/>
          <a:ea typeface="+mn-ea"/>
          <a:cs typeface="+mn-cs"/>
          <a:sym typeface="Helvetica Light"/>
        </a:defRPr>
      </a:lvl4pPr>
      <a:lvl5pPr marL="1558285" indent="-311657" defTabSz="409606">
        <a:spcBef>
          <a:spcPts val="2953"/>
        </a:spcBef>
        <a:buSzPct val="75000"/>
        <a:buChar char="•"/>
        <a:defRPr sz="2500">
          <a:latin typeface="+mn-lt"/>
          <a:ea typeface="+mn-ea"/>
          <a:cs typeface="+mn-cs"/>
          <a:sym typeface="Helvetica Light"/>
        </a:defRPr>
      </a:lvl5pPr>
      <a:lvl6pPr marL="1869940" indent="-311657" defTabSz="409606">
        <a:spcBef>
          <a:spcPts val="2953"/>
        </a:spcBef>
        <a:buSzPct val="75000"/>
        <a:buChar char="•"/>
        <a:defRPr sz="2500">
          <a:latin typeface="+mn-lt"/>
          <a:ea typeface="+mn-ea"/>
          <a:cs typeface="+mn-cs"/>
          <a:sym typeface="Helvetica Light"/>
        </a:defRPr>
      </a:lvl6pPr>
      <a:lvl7pPr marL="2181603" indent="-311657" defTabSz="409606">
        <a:spcBef>
          <a:spcPts val="2953"/>
        </a:spcBef>
        <a:buSzPct val="75000"/>
        <a:buChar char="•"/>
        <a:defRPr sz="2500">
          <a:latin typeface="+mn-lt"/>
          <a:ea typeface="+mn-ea"/>
          <a:cs typeface="+mn-cs"/>
          <a:sym typeface="Helvetica Light"/>
        </a:defRPr>
      </a:lvl7pPr>
      <a:lvl8pPr marL="2493254" indent="-311657" defTabSz="409606">
        <a:spcBef>
          <a:spcPts val="2953"/>
        </a:spcBef>
        <a:buSzPct val="75000"/>
        <a:buChar char="•"/>
        <a:defRPr sz="2500">
          <a:latin typeface="+mn-lt"/>
          <a:ea typeface="+mn-ea"/>
          <a:cs typeface="+mn-cs"/>
          <a:sym typeface="Helvetica Light"/>
        </a:defRPr>
      </a:lvl8pPr>
      <a:lvl9pPr marL="2804914" indent="-311657" defTabSz="409606">
        <a:spcBef>
          <a:spcPts val="2953"/>
        </a:spcBef>
        <a:buSzPct val="75000"/>
        <a:buChar char="•"/>
        <a:defRPr sz="2500">
          <a:latin typeface="+mn-lt"/>
          <a:ea typeface="+mn-ea"/>
          <a:cs typeface="+mn-cs"/>
          <a:sym typeface="Helvetica Light"/>
        </a:defRPr>
      </a:lvl9pPr>
    </p:bodyStyle>
    <p:otherStyle>
      <a:lvl1pPr algn="ctr" defTabSz="409606">
        <a:defRPr>
          <a:solidFill>
            <a:schemeClr val="tx1"/>
          </a:solidFill>
          <a:latin typeface="+mn-lt"/>
          <a:ea typeface="+mn-ea"/>
          <a:cs typeface="+mn-cs"/>
          <a:sym typeface="Helvetica Light"/>
        </a:defRPr>
      </a:lvl1pPr>
      <a:lvl2pPr indent="160284" algn="ctr" defTabSz="409606">
        <a:defRPr>
          <a:solidFill>
            <a:schemeClr val="tx1"/>
          </a:solidFill>
          <a:latin typeface="+mn-lt"/>
          <a:ea typeface="+mn-ea"/>
          <a:cs typeface="+mn-cs"/>
          <a:sym typeface="Helvetica Light"/>
        </a:defRPr>
      </a:lvl2pPr>
      <a:lvl3pPr indent="320557" algn="ctr" defTabSz="409606">
        <a:defRPr>
          <a:solidFill>
            <a:schemeClr val="tx1"/>
          </a:solidFill>
          <a:latin typeface="+mn-lt"/>
          <a:ea typeface="+mn-ea"/>
          <a:cs typeface="+mn-cs"/>
          <a:sym typeface="Helvetica Light"/>
        </a:defRPr>
      </a:lvl3pPr>
      <a:lvl4pPr indent="480842" algn="ctr" defTabSz="409606">
        <a:defRPr>
          <a:solidFill>
            <a:schemeClr val="tx1"/>
          </a:solidFill>
          <a:latin typeface="+mn-lt"/>
          <a:ea typeface="+mn-ea"/>
          <a:cs typeface="+mn-cs"/>
          <a:sym typeface="Helvetica Light"/>
        </a:defRPr>
      </a:lvl4pPr>
      <a:lvl5pPr indent="641126" algn="ctr" defTabSz="409606">
        <a:defRPr>
          <a:solidFill>
            <a:schemeClr val="tx1"/>
          </a:solidFill>
          <a:latin typeface="+mn-lt"/>
          <a:ea typeface="+mn-ea"/>
          <a:cs typeface="+mn-cs"/>
          <a:sym typeface="Helvetica Light"/>
        </a:defRPr>
      </a:lvl5pPr>
      <a:lvl6pPr indent="801404" algn="ctr" defTabSz="409606">
        <a:defRPr>
          <a:solidFill>
            <a:schemeClr val="tx1"/>
          </a:solidFill>
          <a:latin typeface="+mn-lt"/>
          <a:ea typeface="+mn-ea"/>
          <a:cs typeface="+mn-cs"/>
          <a:sym typeface="Helvetica Light"/>
        </a:defRPr>
      </a:lvl6pPr>
      <a:lvl7pPr indent="961682" algn="ctr" defTabSz="409606">
        <a:defRPr>
          <a:solidFill>
            <a:schemeClr val="tx1"/>
          </a:solidFill>
          <a:latin typeface="+mn-lt"/>
          <a:ea typeface="+mn-ea"/>
          <a:cs typeface="+mn-cs"/>
          <a:sym typeface="Helvetica Light"/>
        </a:defRPr>
      </a:lvl7pPr>
      <a:lvl8pPr indent="1121970" algn="ctr" defTabSz="409606">
        <a:defRPr>
          <a:solidFill>
            <a:schemeClr val="tx1"/>
          </a:solidFill>
          <a:latin typeface="+mn-lt"/>
          <a:ea typeface="+mn-ea"/>
          <a:cs typeface="+mn-cs"/>
          <a:sym typeface="Helvetica Light"/>
        </a:defRPr>
      </a:lvl8pPr>
      <a:lvl9pPr indent="1282222" algn="ctr" defTabSz="409606">
        <a:defRPr>
          <a:solidFill>
            <a:schemeClr val="tx1"/>
          </a:solidFill>
          <a:latin typeface="+mn-lt"/>
          <a:ea typeface="+mn-ea"/>
          <a:cs typeface="+mn-cs"/>
          <a:sym typeface="Helvetica Light"/>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198" tIns="45600" rIns="91198" bIns="4560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43"/>
            <a:ext cx="8229600" cy="4525963"/>
          </a:xfrm>
          <a:prstGeom prst="rect">
            <a:avLst/>
          </a:prstGeom>
        </p:spPr>
        <p:txBody>
          <a:bodyPr vert="horz" lIns="91198" tIns="45600" rIns="91198" bIns="4560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3"/>
            <a:ext cx="2133600" cy="365125"/>
          </a:xfrm>
          <a:prstGeom prst="rect">
            <a:avLst/>
          </a:prstGeom>
        </p:spPr>
        <p:txBody>
          <a:bodyPr vert="horz" lIns="91198" tIns="45600" rIns="91198" bIns="45600" rtlCol="0" anchor="ctr"/>
          <a:lstStyle>
            <a:lvl1pPr algn="l">
              <a:defRPr sz="1200">
                <a:solidFill>
                  <a:schemeClr val="tx1">
                    <a:tint val="75000"/>
                  </a:schemeClr>
                </a:solidFill>
              </a:defRPr>
            </a:lvl1pPr>
          </a:lstStyle>
          <a:p>
            <a:pPr defTabSz="911993"/>
            <a:fld id="{230BA4C2-F766-4047-9DD7-050A6C4E8834}" type="datetimeFigureOut">
              <a:rPr lang="en-US" smtClean="0">
                <a:solidFill>
                  <a:prstClr val="black">
                    <a:tint val="75000"/>
                  </a:prstClr>
                </a:solidFill>
              </a:rPr>
              <a:pPr defTabSz="911993"/>
              <a:t>3/31/2015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1" y="6356393"/>
            <a:ext cx="2895600" cy="365125"/>
          </a:xfrm>
          <a:prstGeom prst="rect">
            <a:avLst/>
          </a:prstGeom>
        </p:spPr>
        <p:txBody>
          <a:bodyPr vert="horz" lIns="91198" tIns="45600" rIns="91198" bIns="45600" rtlCol="0" anchor="ctr"/>
          <a:lstStyle>
            <a:lvl1pPr algn="ctr">
              <a:defRPr sz="1200">
                <a:solidFill>
                  <a:schemeClr val="tx1">
                    <a:tint val="75000"/>
                  </a:schemeClr>
                </a:solidFill>
              </a:defRPr>
            </a:lvl1pPr>
          </a:lstStyle>
          <a:p>
            <a:pPr defTabSz="911993"/>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93"/>
            <a:ext cx="2133600" cy="365125"/>
          </a:xfrm>
          <a:prstGeom prst="rect">
            <a:avLst/>
          </a:prstGeom>
        </p:spPr>
        <p:txBody>
          <a:bodyPr vert="horz" lIns="91198" tIns="45600" rIns="91198" bIns="45600" rtlCol="0" anchor="ctr"/>
          <a:lstStyle>
            <a:lvl1pPr algn="r">
              <a:defRPr sz="1200">
                <a:solidFill>
                  <a:schemeClr val="tx1">
                    <a:tint val="75000"/>
                  </a:schemeClr>
                </a:solidFill>
              </a:defRPr>
            </a:lvl1pPr>
          </a:lstStyle>
          <a:p>
            <a:pPr defTabSz="911993"/>
            <a:fld id="{8B04026C-842C-4880-A9A2-B8409FE36F34}" type="slidenum">
              <a:rPr lang="en-US" smtClean="0">
                <a:solidFill>
                  <a:prstClr val="black">
                    <a:tint val="75000"/>
                  </a:prstClr>
                </a:solidFill>
              </a:rPr>
              <a:pPr defTabSz="911993"/>
              <a:t>‹#›</a:t>
            </a:fld>
            <a:endParaRPr lang="en-US" dirty="0">
              <a:solidFill>
                <a:prstClr val="black">
                  <a:tint val="75000"/>
                </a:prstClr>
              </a:solidFill>
            </a:endParaRPr>
          </a:p>
        </p:txBody>
      </p:sp>
    </p:spTree>
    <p:extLst>
      <p:ext uri="{BB962C8B-B14F-4D97-AF65-F5344CB8AC3E}">
        <p14:creationId xmlns:p14="http://schemas.microsoft.com/office/powerpoint/2010/main" val="2515848246"/>
      </p:ext>
    </p:extLst>
  </p:cSld>
  <p:clrMap bg1="lt1" tx1="dk1" bg2="lt2" tx2="dk2" accent1="accent1" accent2="accent2" accent3="accent3" accent4="accent4" accent5="accent5" accent6="accent6" hlink="hlink" folHlink="folHlink"/>
  <p:sldLayoutIdLst>
    <p:sldLayoutId id="2147483788" r:id="rId1"/>
  </p:sldLayoutIdLst>
  <p:txStyles>
    <p:titleStyle>
      <a:lvl1pPr algn="ctr" defTabSz="911993" rtl="0" eaLnBrk="1" latinLnBrk="0" hangingPunct="1">
        <a:spcBef>
          <a:spcPct val="0"/>
        </a:spcBef>
        <a:buNone/>
        <a:defRPr sz="4400" kern="1200">
          <a:solidFill>
            <a:schemeClr val="tx1"/>
          </a:solidFill>
          <a:latin typeface="+mj-lt"/>
          <a:ea typeface="+mj-ea"/>
          <a:cs typeface="+mj-cs"/>
        </a:defRPr>
      </a:lvl1pPr>
    </p:titleStyle>
    <p:bodyStyle>
      <a:lvl1pPr marL="342000" indent="-342000" algn="l" defTabSz="91199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0995" indent="-284999" algn="l" defTabSz="9119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9992" indent="-227998" algn="l" defTabSz="91199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5985" indent="-227998" algn="l" defTabSz="9119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1984" indent="-227998" algn="l" defTabSz="9119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7981" indent="-227998" algn="l" defTabSz="9119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3976" indent="-227998" algn="l" defTabSz="9119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19973" indent="-227998" algn="l" defTabSz="9119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5948" indent="-227998" algn="l" defTabSz="9119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1993" rtl="0" eaLnBrk="1" latinLnBrk="0" hangingPunct="1">
        <a:defRPr sz="1800" kern="1200">
          <a:solidFill>
            <a:schemeClr val="tx1"/>
          </a:solidFill>
          <a:latin typeface="+mn-lt"/>
          <a:ea typeface="+mn-ea"/>
          <a:cs typeface="+mn-cs"/>
        </a:defRPr>
      </a:lvl1pPr>
      <a:lvl2pPr marL="455995" algn="l" defTabSz="911993" rtl="0" eaLnBrk="1" latinLnBrk="0" hangingPunct="1">
        <a:defRPr sz="1800" kern="1200">
          <a:solidFill>
            <a:schemeClr val="tx1"/>
          </a:solidFill>
          <a:latin typeface="+mn-lt"/>
          <a:ea typeface="+mn-ea"/>
          <a:cs typeface="+mn-cs"/>
        </a:defRPr>
      </a:lvl2pPr>
      <a:lvl3pPr marL="911993" algn="l" defTabSz="911993" rtl="0" eaLnBrk="1" latinLnBrk="0" hangingPunct="1">
        <a:defRPr sz="1800" kern="1200">
          <a:solidFill>
            <a:schemeClr val="tx1"/>
          </a:solidFill>
          <a:latin typeface="+mn-lt"/>
          <a:ea typeface="+mn-ea"/>
          <a:cs typeface="+mn-cs"/>
        </a:defRPr>
      </a:lvl3pPr>
      <a:lvl4pPr marL="1367989" algn="l" defTabSz="911993" rtl="0" eaLnBrk="1" latinLnBrk="0" hangingPunct="1">
        <a:defRPr sz="1800" kern="1200">
          <a:solidFill>
            <a:schemeClr val="tx1"/>
          </a:solidFill>
          <a:latin typeface="+mn-lt"/>
          <a:ea typeface="+mn-ea"/>
          <a:cs typeface="+mn-cs"/>
        </a:defRPr>
      </a:lvl4pPr>
      <a:lvl5pPr marL="1823985" algn="l" defTabSz="911993" rtl="0" eaLnBrk="1" latinLnBrk="0" hangingPunct="1">
        <a:defRPr sz="1800" kern="1200">
          <a:solidFill>
            <a:schemeClr val="tx1"/>
          </a:solidFill>
          <a:latin typeface="+mn-lt"/>
          <a:ea typeface="+mn-ea"/>
          <a:cs typeface="+mn-cs"/>
        </a:defRPr>
      </a:lvl5pPr>
      <a:lvl6pPr marL="2279980" algn="l" defTabSz="911993" rtl="0" eaLnBrk="1" latinLnBrk="0" hangingPunct="1">
        <a:defRPr sz="1800" kern="1200">
          <a:solidFill>
            <a:schemeClr val="tx1"/>
          </a:solidFill>
          <a:latin typeface="+mn-lt"/>
          <a:ea typeface="+mn-ea"/>
          <a:cs typeface="+mn-cs"/>
        </a:defRPr>
      </a:lvl6pPr>
      <a:lvl7pPr marL="2735979" algn="l" defTabSz="911993" rtl="0" eaLnBrk="1" latinLnBrk="0" hangingPunct="1">
        <a:defRPr sz="1800" kern="1200">
          <a:solidFill>
            <a:schemeClr val="tx1"/>
          </a:solidFill>
          <a:latin typeface="+mn-lt"/>
          <a:ea typeface="+mn-ea"/>
          <a:cs typeface="+mn-cs"/>
        </a:defRPr>
      </a:lvl7pPr>
      <a:lvl8pPr marL="3191969" algn="l" defTabSz="911993" rtl="0" eaLnBrk="1" latinLnBrk="0" hangingPunct="1">
        <a:defRPr sz="1800" kern="1200">
          <a:solidFill>
            <a:schemeClr val="tx1"/>
          </a:solidFill>
          <a:latin typeface="+mn-lt"/>
          <a:ea typeface="+mn-ea"/>
          <a:cs typeface="+mn-cs"/>
        </a:defRPr>
      </a:lvl8pPr>
      <a:lvl9pPr marL="3647966" algn="l" defTabSz="911993"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198" tIns="45600" rIns="91198" bIns="4560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43"/>
            <a:ext cx="8229600" cy="4525963"/>
          </a:xfrm>
          <a:prstGeom prst="rect">
            <a:avLst/>
          </a:prstGeom>
        </p:spPr>
        <p:txBody>
          <a:bodyPr vert="horz" lIns="91198" tIns="45600" rIns="91198" bIns="4560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3"/>
            <a:ext cx="2133600" cy="365125"/>
          </a:xfrm>
          <a:prstGeom prst="rect">
            <a:avLst/>
          </a:prstGeom>
        </p:spPr>
        <p:txBody>
          <a:bodyPr vert="horz" lIns="91198" tIns="45600" rIns="91198" bIns="45600" rtlCol="0" anchor="ctr"/>
          <a:lstStyle>
            <a:lvl1pPr algn="l">
              <a:defRPr sz="1200">
                <a:solidFill>
                  <a:schemeClr val="tx1">
                    <a:tint val="75000"/>
                  </a:schemeClr>
                </a:solidFill>
              </a:defRPr>
            </a:lvl1pPr>
          </a:lstStyle>
          <a:p>
            <a:pPr defTabSz="911993"/>
            <a:fld id="{230BA4C2-F766-4047-9DD7-050A6C4E8834}" type="datetimeFigureOut">
              <a:rPr lang="en-US" smtClean="0">
                <a:solidFill>
                  <a:prstClr val="black">
                    <a:tint val="75000"/>
                  </a:prstClr>
                </a:solidFill>
              </a:rPr>
              <a:pPr defTabSz="911993"/>
              <a:t>3/31/2015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1" y="6356393"/>
            <a:ext cx="2895600" cy="365125"/>
          </a:xfrm>
          <a:prstGeom prst="rect">
            <a:avLst/>
          </a:prstGeom>
        </p:spPr>
        <p:txBody>
          <a:bodyPr vert="horz" lIns="91198" tIns="45600" rIns="91198" bIns="45600" rtlCol="0" anchor="ctr"/>
          <a:lstStyle>
            <a:lvl1pPr algn="ctr">
              <a:defRPr sz="1200">
                <a:solidFill>
                  <a:schemeClr val="tx1">
                    <a:tint val="75000"/>
                  </a:schemeClr>
                </a:solidFill>
              </a:defRPr>
            </a:lvl1pPr>
          </a:lstStyle>
          <a:p>
            <a:pPr defTabSz="911993"/>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93"/>
            <a:ext cx="2133600" cy="365125"/>
          </a:xfrm>
          <a:prstGeom prst="rect">
            <a:avLst/>
          </a:prstGeom>
        </p:spPr>
        <p:txBody>
          <a:bodyPr vert="horz" lIns="91198" tIns="45600" rIns="91198" bIns="45600" rtlCol="0" anchor="ctr"/>
          <a:lstStyle>
            <a:lvl1pPr algn="r">
              <a:defRPr sz="1200">
                <a:solidFill>
                  <a:schemeClr val="tx1">
                    <a:tint val="75000"/>
                  </a:schemeClr>
                </a:solidFill>
              </a:defRPr>
            </a:lvl1pPr>
          </a:lstStyle>
          <a:p>
            <a:pPr defTabSz="911993"/>
            <a:fld id="{8B04026C-842C-4880-A9A2-B8409FE36F34}" type="slidenum">
              <a:rPr lang="en-US" smtClean="0">
                <a:solidFill>
                  <a:prstClr val="black">
                    <a:tint val="75000"/>
                  </a:prstClr>
                </a:solidFill>
              </a:rPr>
              <a:pPr defTabSz="911993"/>
              <a:t>‹#›</a:t>
            </a:fld>
            <a:endParaRPr lang="en-US" dirty="0">
              <a:solidFill>
                <a:prstClr val="black">
                  <a:tint val="75000"/>
                </a:prstClr>
              </a:solidFill>
            </a:endParaRPr>
          </a:p>
        </p:txBody>
      </p:sp>
    </p:spTree>
    <p:extLst>
      <p:ext uri="{BB962C8B-B14F-4D97-AF65-F5344CB8AC3E}">
        <p14:creationId xmlns:p14="http://schemas.microsoft.com/office/powerpoint/2010/main" val="2515848246"/>
      </p:ext>
    </p:extLst>
  </p:cSld>
  <p:clrMap bg1="lt1" tx1="dk1" bg2="lt2" tx2="dk2" accent1="accent1" accent2="accent2" accent3="accent3" accent4="accent4" accent5="accent5" accent6="accent6" hlink="hlink" folHlink="folHlink"/>
  <p:sldLayoutIdLst>
    <p:sldLayoutId id="2147483790" r:id="rId1"/>
  </p:sldLayoutIdLst>
  <p:txStyles>
    <p:titleStyle>
      <a:lvl1pPr algn="ctr" defTabSz="911993" rtl="0" eaLnBrk="1" latinLnBrk="0" hangingPunct="1">
        <a:spcBef>
          <a:spcPct val="0"/>
        </a:spcBef>
        <a:buNone/>
        <a:defRPr sz="4400" kern="1200">
          <a:solidFill>
            <a:schemeClr val="tx1"/>
          </a:solidFill>
          <a:latin typeface="+mj-lt"/>
          <a:ea typeface="+mj-ea"/>
          <a:cs typeface="+mj-cs"/>
        </a:defRPr>
      </a:lvl1pPr>
    </p:titleStyle>
    <p:bodyStyle>
      <a:lvl1pPr marL="342000" indent="-342000" algn="l" defTabSz="91199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0995" indent="-284999" algn="l" defTabSz="9119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9992" indent="-227998" algn="l" defTabSz="91199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5985" indent="-227998" algn="l" defTabSz="9119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1984" indent="-227998" algn="l" defTabSz="9119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7981" indent="-227998" algn="l" defTabSz="9119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3976" indent="-227998" algn="l" defTabSz="9119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19973" indent="-227998" algn="l" defTabSz="9119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5948" indent="-227998" algn="l" defTabSz="9119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1993" rtl="0" eaLnBrk="1" latinLnBrk="0" hangingPunct="1">
        <a:defRPr sz="1800" kern="1200">
          <a:solidFill>
            <a:schemeClr val="tx1"/>
          </a:solidFill>
          <a:latin typeface="+mn-lt"/>
          <a:ea typeface="+mn-ea"/>
          <a:cs typeface="+mn-cs"/>
        </a:defRPr>
      </a:lvl1pPr>
      <a:lvl2pPr marL="455995" algn="l" defTabSz="911993" rtl="0" eaLnBrk="1" latinLnBrk="0" hangingPunct="1">
        <a:defRPr sz="1800" kern="1200">
          <a:solidFill>
            <a:schemeClr val="tx1"/>
          </a:solidFill>
          <a:latin typeface="+mn-lt"/>
          <a:ea typeface="+mn-ea"/>
          <a:cs typeface="+mn-cs"/>
        </a:defRPr>
      </a:lvl2pPr>
      <a:lvl3pPr marL="911993" algn="l" defTabSz="911993" rtl="0" eaLnBrk="1" latinLnBrk="0" hangingPunct="1">
        <a:defRPr sz="1800" kern="1200">
          <a:solidFill>
            <a:schemeClr val="tx1"/>
          </a:solidFill>
          <a:latin typeface="+mn-lt"/>
          <a:ea typeface="+mn-ea"/>
          <a:cs typeface="+mn-cs"/>
        </a:defRPr>
      </a:lvl3pPr>
      <a:lvl4pPr marL="1367989" algn="l" defTabSz="911993" rtl="0" eaLnBrk="1" latinLnBrk="0" hangingPunct="1">
        <a:defRPr sz="1800" kern="1200">
          <a:solidFill>
            <a:schemeClr val="tx1"/>
          </a:solidFill>
          <a:latin typeface="+mn-lt"/>
          <a:ea typeface="+mn-ea"/>
          <a:cs typeface="+mn-cs"/>
        </a:defRPr>
      </a:lvl4pPr>
      <a:lvl5pPr marL="1823985" algn="l" defTabSz="911993" rtl="0" eaLnBrk="1" latinLnBrk="0" hangingPunct="1">
        <a:defRPr sz="1800" kern="1200">
          <a:solidFill>
            <a:schemeClr val="tx1"/>
          </a:solidFill>
          <a:latin typeface="+mn-lt"/>
          <a:ea typeface="+mn-ea"/>
          <a:cs typeface="+mn-cs"/>
        </a:defRPr>
      </a:lvl5pPr>
      <a:lvl6pPr marL="2279980" algn="l" defTabSz="911993" rtl="0" eaLnBrk="1" latinLnBrk="0" hangingPunct="1">
        <a:defRPr sz="1800" kern="1200">
          <a:solidFill>
            <a:schemeClr val="tx1"/>
          </a:solidFill>
          <a:latin typeface="+mn-lt"/>
          <a:ea typeface="+mn-ea"/>
          <a:cs typeface="+mn-cs"/>
        </a:defRPr>
      </a:lvl6pPr>
      <a:lvl7pPr marL="2735979" algn="l" defTabSz="911993" rtl="0" eaLnBrk="1" latinLnBrk="0" hangingPunct="1">
        <a:defRPr sz="1800" kern="1200">
          <a:solidFill>
            <a:schemeClr val="tx1"/>
          </a:solidFill>
          <a:latin typeface="+mn-lt"/>
          <a:ea typeface="+mn-ea"/>
          <a:cs typeface="+mn-cs"/>
        </a:defRPr>
      </a:lvl7pPr>
      <a:lvl8pPr marL="3191969" algn="l" defTabSz="911993" rtl="0" eaLnBrk="1" latinLnBrk="0" hangingPunct="1">
        <a:defRPr sz="1800" kern="1200">
          <a:solidFill>
            <a:schemeClr val="tx1"/>
          </a:solidFill>
          <a:latin typeface="+mn-lt"/>
          <a:ea typeface="+mn-ea"/>
          <a:cs typeface="+mn-cs"/>
        </a:defRPr>
      </a:lvl8pPr>
      <a:lvl9pPr marL="3647966" algn="l" defTabSz="911993"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198" tIns="45600" rIns="91198" bIns="4560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43"/>
            <a:ext cx="8229600" cy="4525963"/>
          </a:xfrm>
          <a:prstGeom prst="rect">
            <a:avLst/>
          </a:prstGeom>
        </p:spPr>
        <p:txBody>
          <a:bodyPr vert="horz" lIns="91198" tIns="45600" rIns="91198" bIns="4560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3"/>
            <a:ext cx="2133600" cy="365125"/>
          </a:xfrm>
          <a:prstGeom prst="rect">
            <a:avLst/>
          </a:prstGeom>
        </p:spPr>
        <p:txBody>
          <a:bodyPr vert="horz" lIns="91198" tIns="45600" rIns="91198" bIns="45600" rtlCol="0" anchor="ctr"/>
          <a:lstStyle>
            <a:lvl1pPr algn="l">
              <a:defRPr sz="1200">
                <a:solidFill>
                  <a:schemeClr val="tx1">
                    <a:tint val="75000"/>
                  </a:schemeClr>
                </a:solidFill>
              </a:defRPr>
            </a:lvl1pPr>
          </a:lstStyle>
          <a:p>
            <a:pPr defTabSz="911993"/>
            <a:fld id="{230BA4C2-F766-4047-9DD7-050A6C4E8834}" type="datetimeFigureOut">
              <a:rPr lang="en-US" smtClean="0">
                <a:solidFill>
                  <a:prstClr val="black">
                    <a:tint val="75000"/>
                  </a:prstClr>
                </a:solidFill>
              </a:rPr>
              <a:pPr defTabSz="911993"/>
              <a:t>3/31/2015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1" y="6356393"/>
            <a:ext cx="2895600" cy="365125"/>
          </a:xfrm>
          <a:prstGeom prst="rect">
            <a:avLst/>
          </a:prstGeom>
        </p:spPr>
        <p:txBody>
          <a:bodyPr vert="horz" lIns="91198" tIns="45600" rIns="91198" bIns="45600" rtlCol="0" anchor="ctr"/>
          <a:lstStyle>
            <a:lvl1pPr algn="ctr">
              <a:defRPr sz="1200">
                <a:solidFill>
                  <a:schemeClr val="tx1">
                    <a:tint val="75000"/>
                  </a:schemeClr>
                </a:solidFill>
              </a:defRPr>
            </a:lvl1pPr>
          </a:lstStyle>
          <a:p>
            <a:pPr defTabSz="911993"/>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93"/>
            <a:ext cx="2133600" cy="365125"/>
          </a:xfrm>
          <a:prstGeom prst="rect">
            <a:avLst/>
          </a:prstGeom>
        </p:spPr>
        <p:txBody>
          <a:bodyPr vert="horz" lIns="91198" tIns="45600" rIns="91198" bIns="45600" rtlCol="0" anchor="ctr"/>
          <a:lstStyle>
            <a:lvl1pPr algn="r">
              <a:defRPr sz="1200">
                <a:solidFill>
                  <a:schemeClr val="tx1">
                    <a:tint val="75000"/>
                  </a:schemeClr>
                </a:solidFill>
              </a:defRPr>
            </a:lvl1pPr>
          </a:lstStyle>
          <a:p>
            <a:pPr defTabSz="911993"/>
            <a:fld id="{8B04026C-842C-4880-A9A2-B8409FE36F34}" type="slidenum">
              <a:rPr lang="en-US" smtClean="0">
                <a:solidFill>
                  <a:prstClr val="black">
                    <a:tint val="75000"/>
                  </a:prstClr>
                </a:solidFill>
              </a:rPr>
              <a:pPr defTabSz="911993"/>
              <a:t>‹#›</a:t>
            </a:fld>
            <a:endParaRPr lang="en-US" dirty="0">
              <a:solidFill>
                <a:prstClr val="black">
                  <a:tint val="75000"/>
                </a:prstClr>
              </a:solidFill>
            </a:endParaRPr>
          </a:p>
        </p:txBody>
      </p:sp>
    </p:spTree>
    <p:extLst>
      <p:ext uri="{BB962C8B-B14F-4D97-AF65-F5344CB8AC3E}">
        <p14:creationId xmlns:p14="http://schemas.microsoft.com/office/powerpoint/2010/main" val="2515848246"/>
      </p:ext>
    </p:extLst>
  </p:cSld>
  <p:clrMap bg1="lt1" tx1="dk1" bg2="lt2" tx2="dk2" accent1="accent1" accent2="accent2" accent3="accent3" accent4="accent4" accent5="accent5" accent6="accent6" hlink="hlink" folHlink="folHlink"/>
  <p:sldLayoutIdLst>
    <p:sldLayoutId id="2147483792" r:id="rId1"/>
    <p:sldLayoutId id="2147483803" r:id="rId2"/>
  </p:sldLayoutIdLst>
  <p:txStyles>
    <p:titleStyle>
      <a:lvl1pPr algn="ctr" defTabSz="911993" rtl="0" eaLnBrk="1" latinLnBrk="0" hangingPunct="1">
        <a:spcBef>
          <a:spcPct val="0"/>
        </a:spcBef>
        <a:buNone/>
        <a:defRPr sz="4400" kern="1200">
          <a:solidFill>
            <a:schemeClr val="tx1"/>
          </a:solidFill>
          <a:latin typeface="+mj-lt"/>
          <a:ea typeface="+mj-ea"/>
          <a:cs typeface="+mj-cs"/>
        </a:defRPr>
      </a:lvl1pPr>
    </p:titleStyle>
    <p:bodyStyle>
      <a:lvl1pPr marL="342000" indent="-342000" algn="l" defTabSz="91199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0995" indent="-284999" algn="l" defTabSz="9119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9992" indent="-227998" algn="l" defTabSz="91199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5985" indent="-227998" algn="l" defTabSz="9119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1984" indent="-227998" algn="l" defTabSz="9119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7981" indent="-227998" algn="l" defTabSz="9119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3976" indent="-227998" algn="l" defTabSz="9119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19973" indent="-227998" algn="l" defTabSz="9119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5948" indent="-227998" algn="l" defTabSz="9119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1993" rtl="0" eaLnBrk="1" latinLnBrk="0" hangingPunct="1">
        <a:defRPr sz="1800" kern="1200">
          <a:solidFill>
            <a:schemeClr val="tx1"/>
          </a:solidFill>
          <a:latin typeface="+mn-lt"/>
          <a:ea typeface="+mn-ea"/>
          <a:cs typeface="+mn-cs"/>
        </a:defRPr>
      </a:lvl1pPr>
      <a:lvl2pPr marL="455995" algn="l" defTabSz="911993" rtl="0" eaLnBrk="1" latinLnBrk="0" hangingPunct="1">
        <a:defRPr sz="1800" kern="1200">
          <a:solidFill>
            <a:schemeClr val="tx1"/>
          </a:solidFill>
          <a:latin typeface="+mn-lt"/>
          <a:ea typeface="+mn-ea"/>
          <a:cs typeface="+mn-cs"/>
        </a:defRPr>
      </a:lvl2pPr>
      <a:lvl3pPr marL="911993" algn="l" defTabSz="911993" rtl="0" eaLnBrk="1" latinLnBrk="0" hangingPunct="1">
        <a:defRPr sz="1800" kern="1200">
          <a:solidFill>
            <a:schemeClr val="tx1"/>
          </a:solidFill>
          <a:latin typeface="+mn-lt"/>
          <a:ea typeface="+mn-ea"/>
          <a:cs typeface="+mn-cs"/>
        </a:defRPr>
      </a:lvl3pPr>
      <a:lvl4pPr marL="1367989" algn="l" defTabSz="911993" rtl="0" eaLnBrk="1" latinLnBrk="0" hangingPunct="1">
        <a:defRPr sz="1800" kern="1200">
          <a:solidFill>
            <a:schemeClr val="tx1"/>
          </a:solidFill>
          <a:latin typeface="+mn-lt"/>
          <a:ea typeface="+mn-ea"/>
          <a:cs typeface="+mn-cs"/>
        </a:defRPr>
      </a:lvl4pPr>
      <a:lvl5pPr marL="1823985" algn="l" defTabSz="911993" rtl="0" eaLnBrk="1" latinLnBrk="0" hangingPunct="1">
        <a:defRPr sz="1800" kern="1200">
          <a:solidFill>
            <a:schemeClr val="tx1"/>
          </a:solidFill>
          <a:latin typeface="+mn-lt"/>
          <a:ea typeface="+mn-ea"/>
          <a:cs typeface="+mn-cs"/>
        </a:defRPr>
      </a:lvl5pPr>
      <a:lvl6pPr marL="2279980" algn="l" defTabSz="911993" rtl="0" eaLnBrk="1" latinLnBrk="0" hangingPunct="1">
        <a:defRPr sz="1800" kern="1200">
          <a:solidFill>
            <a:schemeClr val="tx1"/>
          </a:solidFill>
          <a:latin typeface="+mn-lt"/>
          <a:ea typeface="+mn-ea"/>
          <a:cs typeface="+mn-cs"/>
        </a:defRPr>
      </a:lvl6pPr>
      <a:lvl7pPr marL="2735979" algn="l" defTabSz="911993" rtl="0" eaLnBrk="1" latinLnBrk="0" hangingPunct="1">
        <a:defRPr sz="1800" kern="1200">
          <a:solidFill>
            <a:schemeClr val="tx1"/>
          </a:solidFill>
          <a:latin typeface="+mn-lt"/>
          <a:ea typeface="+mn-ea"/>
          <a:cs typeface="+mn-cs"/>
        </a:defRPr>
      </a:lvl7pPr>
      <a:lvl8pPr marL="3191969" algn="l" defTabSz="911993" rtl="0" eaLnBrk="1" latinLnBrk="0" hangingPunct="1">
        <a:defRPr sz="1800" kern="1200">
          <a:solidFill>
            <a:schemeClr val="tx1"/>
          </a:solidFill>
          <a:latin typeface="+mn-lt"/>
          <a:ea typeface="+mn-ea"/>
          <a:cs typeface="+mn-cs"/>
        </a:defRPr>
      </a:lvl8pPr>
      <a:lvl9pPr marL="3647966" algn="l" defTabSz="911993"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4530152" y="982834"/>
            <a:ext cx="93021" cy="57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095" tIns="44548" rIns="89095" bIns="44548"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lnSpc>
                <a:spcPct val="89000"/>
              </a:lnSpc>
              <a:spcBef>
                <a:spcPct val="0"/>
              </a:spcBef>
              <a:spcAft>
                <a:spcPct val="0"/>
              </a:spcAft>
              <a:defRPr sz="2400" b="1">
                <a:solidFill>
                  <a:schemeClr val="tx1"/>
                </a:solidFill>
                <a:latin typeface="Times New Roman" pitchFamily="18" charset="0"/>
              </a:defRPr>
            </a:lvl6pPr>
            <a:lvl7pPr marL="2971800" indent="-228600" eaLnBrk="0" fontAlgn="base" hangingPunct="0">
              <a:lnSpc>
                <a:spcPct val="89000"/>
              </a:lnSpc>
              <a:spcBef>
                <a:spcPct val="0"/>
              </a:spcBef>
              <a:spcAft>
                <a:spcPct val="0"/>
              </a:spcAft>
              <a:defRPr sz="2400" b="1">
                <a:solidFill>
                  <a:schemeClr val="tx1"/>
                </a:solidFill>
                <a:latin typeface="Times New Roman" pitchFamily="18" charset="0"/>
              </a:defRPr>
            </a:lvl7pPr>
            <a:lvl8pPr marL="3429000" indent="-228600" eaLnBrk="0" fontAlgn="base" hangingPunct="0">
              <a:lnSpc>
                <a:spcPct val="89000"/>
              </a:lnSpc>
              <a:spcBef>
                <a:spcPct val="0"/>
              </a:spcBef>
              <a:spcAft>
                <a:spcPct val="0"/>
              </a:spcAft>
              <a:defRPr sz="2400" b="1">
                <a:solidFill>
                  <a:schemeClr val="tx1"/>
                </a:solidFill>
                <a:latin typeface="Times New Roman" pitchFamily="18" charset="0"/>
              </a:defRPr>
            </a:lvl8pPr>
            <a:lvl9pPr marL="3886200" indent="-228600" eaLnBrk="0" fontAlgn="base" hangingPunct="0">
              <a:lnSpc>
                <a:spcPct val="89000"/>
              </a:lnSpc>
              <a:spcBef>
                <a:spcPct val="0"/>
              </a:spcBef>
              <a:spcAft>
                <a:spcPct val="0"/>
              </a:spcAft>
              <a:defRPr sz="2400" b="1">
                <a:solidFill>
                  <a:schemeClr val="tx1"/>
                </a:solidFill>
                <a:latin typeface="Times New Roman" pitchFamily="18" charset="0"/>
              </a:defRPr>
            </a:lvl9pPr>
          </a:lstStyle>
          <a:p>
            <a:pPr defTabSz="912402" eaLnBrk="0" fontAlgn="base" hangingPunct="0">
              <a:lnSpc>
                <a:spcPct val="89000"/>
              </a:lnSpc>
              <a:spcBef>
                <a:spcPct val="0"/>
              </a:spcBef>
              <a:spcAft>
                <a:spcPct val="0"/>
              </a:spcAft>
            </a:pPr>
            <a:endParaRPr lang="en-US" altLang="en-US" dirty="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94" r:id="rId1"/>
  </p:sldLayoutIdLst>
  <p:txStyles>
    <p:titleStyle>
      <a:lvl1pPr algn="ctr" rtl="0" eaLnBrk="0" fontAlgn="base" hangingPunct="0">
        <a:lnSpc>
          <a:spcPct val="89000"/>
        </a:lnSpc>
        <a:spcBef>
          <a:spcPct val="0"/>
        </a:spcBef>
        <a:spcAft>
          <a:spcPct val="0"/>
        </a:spcAft>
        <a:defRPr sz="3500" b="1">
          <a:solidFill>
            <a:schemeClr val="tx2"/>
          </a:solidFill>
          <a:latin typeface="+mj-lt"/>
          <a:ea typeface="+mj-ea"/>
          <a:cs typeface="+mj-cs"/>
        </a:defRPr>
      </a:lvl1pPr>
      <a:lvl2pPr algn="ctr" rtl="0" eaLnBrk="0" fontAlgn="base" hangingPunct="0">
        <a:lnSpc>
          <a:spcPct val="89000"/>
        </a:lnSpc>
        <a:spcBef>
          <a:spcPct val="0"/>
        </a:spcBef>
        <a:spcAft>
          <a:spcPct val="0"/>
        </a:spcAft>
        <a:defRPr sz="3500" b="1">
          <a:solidFill>
            <a:schemeClr val="tx2"/>
          </a:solidFill>
          <a:latin typeface="Times New Roman" pitchFamily="18" charset="0"/>
        </a:defRPr>
      </a:lvl2pPr>
      <a:lvl3pPr algn="ctr" rtl="0" eaLnBrk="0" fontAlgn="base" hangingPunct="0">
        <a:lnSpc>
          <a:spcPct val="89000"/>
        </a:lnSpc>
        <a:spcBef>
          <a:spcPct val="0"/>
        </a:spcBef>
        <a:spcAft>
          <a:spcPct val="0"/>
        </a:spcAft>
        <a:defRPr sz="3500" b="1">
          <a:solidFill>
            <a:schemeClr val="tx2"/>
          </a:solidFill>
          <a:latin typeface="Times New Roman" pitchFamily="18" charset="0"/>
        </a:defRPr>
      </a:lvl3pPr>
      <a:lvl4pPr algn="ctr" rtl="0" eaLnBrk="0" fontAlgn="base" hangingPunct="0">
        <a:lnSpc>
          <a:spcPct val="89000"/>
        </a:lnSpc>
        <a:spcBef>
          <a:spcPct val="0"/>
        </a:spcBef>
        <a:spcAft>
          <a:spcPct val="0"/>
        </a:spcAft>
        <a:defRPr sz="3500" b="1">
          <a:solidFill>
            <a:schemeClr val="tx2"/>
          </a:solidFill>
          <a:latin typeface="Times New Roman" pitchFamily="18" charset="0"/>
        </a:defRPr>
      </a:lvl4pPr>
      <a:lvl5pPr algn="ctr" rtl="0" eaLnBrk="0" fontAlgn="base" hangingPunct="0">
        <a:lnSpc>
          <a:spcPct val="89000"/>
        </a:lnSpc>
        <a:spcBef>
          <a:spcPct val="0"/>
        </a:spcBef>
        <a:spcAft>
          <a:spcPct val="0"/>
        </a:spcAft>
        <a:defRPr sz="3500" b="1">
          <a:solidFill>
            <a:schemeClr val="tx2"/>
          </a:solidFill>
          <a:latin typeface="Times New Roman" pitchFamily="18" charset="0"/>
        </a:defRPr>
      </a:lvl5pPr>
      <a:lvl6pPr marL="445479" algn="ctr" rtl="0" eaLnBrk="0" fontAlgn="base" hangingPunct="0">
        <a:lnSpc>
          <a:spcPct val="89000"/>
        </a:lnSpc>
        <a:spcBef>
          <a:spcPct val="0"/>
        </a:spcBef>
        <a:spcAft>
          <a:spcPct val="0"/>
        </a:spcAft>
        <a:defRPr sz="3500" b="1">
          <a:solidFill>
            <a:schemeClr val="tx2"/>
          </a:solidFill>
          <a:latin typeface="Times New Roman" pitchFamily="18" charset="0"/>
        </a:defRPr>
      </a:lvl6pPr>
      <a:lvl7pPr marL="890963" algn="ctr" rtl="0" eaLnBrk="0" fontAlgn="base" hangingPunct="0">
        <a:lnSpc>
          <a:spcPct val="89000"/>
        </a:lnSpc>
        <a:spcBef>
          <a:spcPct val="0"/>
        </a:spcBef>
        <a:spcAft>
          <a:spcPct val="0"/>
        </a:spcAft>
        <a:defRPr sz="3500" b="1">
          <a:solidFill>
            <a:schemeClr val="tx2"/>
          </a:solidFill>
          <a:latin typeface="Times New Roman" pitchFamily="18" charset="0"/>
        </a:defRPr>
      </a:lvl7pPr>
      <a:lvl8pPr marL="1336443" algn="ctr" rtl="0" eaLnBrk="0" fontAlgn="base" hangingPunct="0">
        <a:lnSpc>
          <a:spcPct val="89000"/>
        </a:lnSpc>
        <a:spcBef>
          <a:spcPct val="0"/>
        </a:spcBef>
        <a:spcAft>
          <a:spcPct val="0"/>
        </a:spcAft>
        <a:defRPr sz="3500" b="1">
          <a:solidFill>
            <a:schemeClr val="tx2"/>
          </a:solidFill>
          <a:latin typeface="Times New Roman" pitchFamily="18" charset="0"/>
        </a:defRPr>
      </a:lvl8pPr>
      <a:lvl9pPr marL="1781918" algn="ctr" rtl="0" eaLnBrk="0" fontAlgn="base" hangingPunct="0">
        <a:lnSpc>
          <a:spcPct val="89000"/>
        </a:lnSpc>
        <a:spcBef>
          <a:spcPct val="0"/>
        </a:spcBef>
        <a:spcAft>
          <a:spcPct val="0"/>
        </a:spcAft>
        <a:defRPr sz="3500" b="1">
          <a:solidFill>
            <a:schemeClr val="tx2"/>
          </a:solidFill>
          <a:latin typeface="Times New Roman" pitchFamily="18" charset="0"/>
        </a:defRPr>
      </a:lvl9pPr>
    </p:titleStyle>
    <p:bodyStyle>
      <a:lvl1pPr marL="278425" indent="-278425" algn="l" rtl="0" eaLnBrk="0" fontAlgn="base" hangingPunct="0">
        <a:lnSpc>
          <a:spcPct val="89000"/>
        </a:lnSpc>
        <a:spcBef>
          <a:spcPct val="30000"/>
        </a:spcBef>
        <a:spcAft>
          <a:spcPct val="0"/>
        </a:spcAft>
        <a:buChar char="•"/>
        <a:defRPr sz="2300" b="1">
          <a:solidFill>
            <a:schemeClr val="tx1"/>
          </a:solidFill>
          <a:latin typeface="+mn-lt"/>
          <a:ea typeface="+mn-ea"/>
          <a:cs typeface="+mn-cs"/>
        </a:defRPr>
      </a:lvl1pPr>
      <a:lvl2pPr marL="668221" indent="-222736" algn="l" rtl="0" eaLnBrk="0" fontAlgn="base" hangingPunct="0">
        <a:lnSpc>
          <a:spcPct val="89000"/>
        </a:lnSpc>
        <a:spcBef>
          <a:spcPct val="30000"/>
        </a:spcBef>
        <a:spcAft>
          <a:spcPct val="0"/>
        </a:spcAft>
        <a:buChar char="–"/>
        <a:defRPr b="1">
          <a:solidFill>
            <a:schemeClr val="tx1"/>
          </a:solidFill>
          <a:latin typeface="+mn-lt"/>
        </a:defRPr>
      </a:lvl2pPr>
      <a:lvl3pPr marL="1113698" indent="-222736" algn="l" rtl="0" eaLnBrk="0" fontAlgn="base" hangingPunct="0">
        <a:lnSpc>
          <a:spcPct val="89000"/>
        </a:lnSpc>
        <a:spcBef>
          <a:spcPct val="30000"/>
        </a:spcBef>
        <a:spcAft>
          <a:spcPct val="0"/>
        </a:spcAft>
        <a:buChar char="»"/>
        <a:defRPr b="1">
          <a:solidFill>
            <a:schemeClr val="tx1"/>
          </a:solidFill>
          <a:latin typeface="+mn-lt"/>
        </a:defRPr>
      </a:lvl3pPr>
      <a:lvl4pPr marL="1503494" indent="-167059" algn="l" rtl="0" eaLnBrk="0" fontAlgn="base" hangingPunct="0">
        <a:lnSpc>
          <a:spcPct val="89000"/>
        </a:lnSpc>
        <a:spcBef>
          <a:spcPct val="30000"/>
        </a:spcBef>
        <a:spcAft>
          <a:spcPct val="0"/>
        </a:spcAft>
        <a:buChar char="•"/>
        <a:defRPr sz="1400" b="1">
          <a:solidFill>
            <a:schemeClr val="tx1"/>
          </a:solidFill>
          <a:latin typeface="+mn-lt"/>
        </a:defRPr>
      </a:lvl4pPr>
      <a:lvl5pPr marL="1948971" indent="-167059" algn="l" rtl="0" eaLnBrk="0" fontAlgn="base" hangingPunct="0">
        <a:lnSpc>
          <a:spcPct val="89000"/>
        </a:lnSpc>
        <a:spcBef>
          <a:spcPct val="30000"/>
        </a:spcBef>
        <a:spcAft>
          <a:spcPct val="0"/>
        </a:spcAft>
        <a:buChar char="–"/>
        <a:defRPr sz="1400" b="1">
          <a:solidFill>
            <a:schemeClr val="tx1"/>
          </a:solidFill>
          <a:latin typeface="+mn-lt"/>
        </a:defRPr>
      </a:lvl5pPr>
      <a:lvl6pPr marL="2394451" indent="-167059" algn="l" rtl="0" eaLnBrk="0" fontAlgn="base" hangingPunct="0">
        <a:lnSpc>
          <a:spcPct val="89000"/>
        </a:lnSpc>
        <a:spcBef>
          <a:spcPct val="30000"/>
        </a:spcBef>
        <a:spcAft>
          <a:spcPct val="0"/>
        </a:spcAft>
        <a:buChar char="–"/>
        <a:defRPr sz="1400" b="1">
          <a:solidFill>
            <a:schemeClr val="tx1"/>
          </a:solidFill>
          <a:latin typeface="+mn-lt"/>
        </a:defRPr>
      </a:lvl6pPr>
      <a:lvl7pPr marL="2839933" indent="-167059" algn="l" rtl="0" eaLnBrk="0" fontAlgn="base" hangingPunct="0">
        <a:lnSpc>
          <a:spcPct val="89000"/>
        </a:lnSpc>
        <a:spcBef>
          <a:spcPct val="30000"/>
        </a:spcBef>
        <a:spcAft>
          <a:spcPct val="0"/>
        </a:spcAft>
        <a:buChar char="–"/>
        <a:defRPr sz="1400" b="1">
          <a:solidFill>
            <a:schemeClr val="tx1"/>
          </a:solidFill>
          <a:latin typeface="+mn-lt"/>
        </a:defRPr>
      </a:lvl7pPr>
      <a:lvl8pPr marL="3285418" indent="-167059" algn="l" rtl="0" eaLnBrk="0" fontAlgn="base" hangingPunct="0">
        <a:lnSpc>
          <a:spcPct val="89000"/>
        </a:lnSpc>
        <a:spcBef>
          <a:spcPct val="30000"/>
        </a:spcBef>
        <a:spcAft>
          <a:spcPct val="0"/>
        </a:spcAft>
        <a:buChar char="–"/>
        <a:defRPr sz="1400" b="1">
          <a:solidFill>
            <a:schemeClr val="tx1"/>
          </a:solidFill>
          <a:latin typeface="+mn-lt"/>
        </a:defRPr>
      </a:lvl8pPr>
      <a:lvl9pPr marL="3730891" indent="-167059" algn="l" rtl="0" eaLnBrk="0" fontAlgn="base" hangingPunct="0">
        <a:lnSpc>
          <a:spcPct val="89000"/>
        </a:lnSpc>
        <a:spcBef>
          <a:spcPct val="30000"/>
        </a:spcBef>
        <a:spcAft>
          <a:spcPct val="0"/>
        </a:spcAft>
        <a:buChar char="–"/>
        <a:defRPr sz="1400" b="1">
          <a:solidFill>
            <a:schemeClr val="tx1"/>
          </a:solidFill>
          <a:latin typeface="+mn-lt"/>
        </a:defRPr>
      </a:lvl9pPr>
    </p:bodyStyle>
    <p:otherStyle>
      <a:defPPr>
        <a:defRPr lang="en-US"/>
      </a:defPPr>
      <a:lvl1pPr marL="0" algn="l" defTabSz="890963" rtl="0" eaLnBrk="1" latinLnBrk="0" hangingPunct="1">
        <a:defRPr sz="1800" kern="1200">
          <a:solidFill>
            <a:schemeClr val="tx1"/>
          </a:solidFill>
          <a:latin typeface="+mn-lt"/>
          <a:ea typeface="+mn-ea"/>
          <a:cs typeface="+mn-cs"/>
        </a:defRPr>
      </a:lvl1pPr>
      <a:lvl2pPr marL="445479" algn="l" defTabSz="890963" rtl="0" eaLnBrk="1" latinLnBrk="0" hangingPunct="1">
        <a:defRPr sz="1800" kern="1200">
          <a:solidFill>
            <a:schemeClr val="tx1"/>
          </a:solidFill>
          <a:latin typeface="+mn-lt"/>
          <a:ea typeface="+mn-ea"/>
          <a:cs typeface="+mn-cs"/>
        </a:defRPr>
      </a:lvl2pPr>
      <a:lvl3pPr marL="890963" algn="l" defTabSz="890963" rtl="0" eaLnBrk="1" latinLnBrk="0" hangingPunct="1">
        <a:defRPr sz="1800" kern="1200">
          <a:solidFill>
            <a:schemeClr val="tx1"/>
          </a:solidFill>
          <a:latin typeface="+mn-lt"/>
          <a:ea typeface="+mn-ea"/>
          <a:cs typeface="+mn-cs"/>
        </a:defRPr>
      </a:lvl3pPr>
      <a:lvl4pPr marL="1336443" algn="l" defTabSz="890963" rtl="0" eaLnBrk="1" latinLnBrk="0" hangingPunct="1">
        <a:defRPr sz="1800" kern="1200">
          <a:solidFill>
            <a:schemeClr val="tx1"/>
          </a:solidFill>
          <a:latin typeface="+mn-lt"/>
          <a:ea typeface="+mn-ea"/>
          <a:cs typeface="+mn-cs"/>
        </a:defRPr>
      </a:lvl4pPr>
      <a:lvl5pPr marL="1781918" algn="l" defTabSz="890963" rtl="0" eaLnBrk="1" latinLnBrk="0" hangingPunct="1">
        <a:defRPr sz="1800" kern="1200">
          <a:solidFill>
            <a:schemeClr val="tx1"/>
          </a:solidFill>
          <a:latin typeface="+mn-lt"/>
          <a:ea typeface="+mn-ea"/>
          <a:cs typeface="+mn-cs"/>
        </a:defRPr>
      </a:lvl5pPr>
      <a:lvl6pPr marL="2227398" algn="l" defTabSz="890963" rtl="0" eaLnBrk="1" latinLnBrk="0" hangingPunct="1">
        <a:defRPr sz="1800" kern="1200">
          <a:solidFill>
            <a:schemeClr val="tx1"/>
          </a:solidFill>
          <a:latin typeface="+mn-lt"/>
          <a:ea typeface="+mn-ea"/>
          <a:cs typeface="+mn-cs"/>
        </a:defRPr>
      </a:lvl6pPr>
      <a:lvl7pPr marL="2672878" algn="l" defTabSz="890963" rtl="0" eaLnBrk="1" latinLnBrk="0" hangingPunct="1">
        <a:defRPr sz="1800" kern="1200">
          <a:solidFill>
            <a:schemeClr val="tx1"/>
          </a:solidFill>
          <a:latin typeface="+mn-lt"/>
          <a:ea typeface="+mn-ea"/>
          <a:cs typeface="+mn-cs"/>
        </a:defRPr>
      </a:lvl7pPr>
      <a:lvl8pPr marL="3118357" algn="l" defTabSz="890963" rtl="0" eaLnBrk="1" latinLnBrk="0" hangingPunct="1">
        <a:defRPr sz="1800" kern="1200">
          <a:solidFill>
            <a:schemeClr val="tx1"/>
          </a:solidFill>
          <a:latin typeface="+mn-lt"/>
          <a:ea typeface="+mn-ea"/>
          <a:cs typeface="+mn-cs"/>
        </a:defRPr>
      </a:lvl8pPr>
      <a:lvl9pPr marL="3563835" algn="l" defTabSz="890963"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4530152" y="982834"/>
            <a:ext cx="93021" cy="57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136" tIns="44567" rIns="89136" bIns="44567"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lnSpc>
                <a:spcPct val="89000"/>
              </a:lnSpc>
              <a:spcBef>
                <a:spcPct val="0"/>
              </a:spcBef>
              <a:spcAft>
                <a:spcPct val="0"/>
              </a:spcAft>
              <a:defRPr sz="2400" b="1">
                <a:solidFill>
                  <a:schemeClr val="tx1"/>
                </a:solidFill>
                <a:latin typeface="Times New Roman" pitchFamily="18" charset="0"/>
              </a:defRPr>
            </a:lvl6pPr>
            <a:lvl7pPr marL="2971800" indent="-228600" eaLnBrk="0" fontAlgn="base" hangingPunct="0">
              <a:lnSpc>
                <a:spcPct val="89000"/>
              </a:lnSpc>
              <a:spcBef>
                <a:spcPct val="0"/>
              </a:spcBef>
              <a:spcAft>
                <a:spcPct val="0"/>
              </a:spcAft>
              <a:defRPr sz="2400" b="1">
                <a:solidFill>
                  <a:schemeClr val="tx1"/>
                </a:solidFill>
                <a:latin typeface="Times New Roman" pitchFamily="18" charset="0"/>
              </a:defRPr>
            </a:lvl7pPr>
            <a:lvl8pPr marL="3429000" indent="-228600" eaLnBrk="0" fontAlgn="base" hangingPunct="0">
              <a:lnSpc>
                <a:spcPct val="89000"/>
              </a:lnSpc>
              <a:spcBef>
                <a:spcPct val="0"/>
              </a:spcBef>
              <a:spcAft>
                <a:spcPct val="0"/>
              </a:spcAft>
              <a:defRPr sz="2400" b="1">
                <a:solidFill>
                  <a:schemeClr val="tx1"/>
                </a:solidFill>
                <a:latin typeface="Times New Roman" pitchFamily="18" charset="0"/>
              </a:defRPr>
            </a:lvl8pPr>
            <a:lvl9pPr marL="3886200" indent="-228600" eaLnBrk="0" fontAlgn="base" hangingPunct="0">
              <a:lnSpc>
                <a:spcPct val="89000"/>
              </a:lnSpc>
              <a:spcBef>
                <a:spcPct val="0"/>
              </a:spcBef>
              <a:spcAft>
                <a:spcPct val="0"/>
              </a:spcAft>
              <a:defRPr sz="2400" b="1">
                <a:solidFill>
                  <a:schemeClr val="tx1"/>
                </a:solidFill>
                <a:latin typeface="Times New Roman" pitchFamily="18" charset="0"/>
              </a:defRPr>
            </a:lvl9pPr>
          </a:lstStyle>
          <a:p>
            <a:pPr defTabSz="912869" eaLnBrk="0" fontAlgn="base" hangingPunct="0">
              <a:lnSpc>
                <a:spcPct val="89000"/>
              </a:lnSpc>
              <a:spcBef>
                <a:spcPct val="0"/>
              </a:spcBef>
              <a:spcAft>
                <a:spcPct val="0"/>
              </a:spcAft>
            </a:pPr>
            <a:endParaRPr lang="en-US" altLang="en-US" dirty="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96" r:id="rId1"/>
  </p:sldLayoutIdLst>
  <p:txStyles>
    <p:titleStyle>
      <a:lvl1pPr algn="ctr" rtl="0" eaLnBrk="0" fontAlgn="base" hangingPunct="0">
        <a:lnSpc>
          <a:spcPct val="89000"/>
        </a:lnSpc>
        <a:spcBef>
          <a:spcPct val="0"/>
        </a:spcBef>
        <a:spcAft>
          <a:spcPct val="0"/>
        </a:spcAft>
        <a:defRPr sz="3500" b="1">
          <a:solidFill>
            <a:schemeClr val="tx2"/>
          </a:solidFill>
          <a:latin typeface="+mj-lt"/>
          <a:ea typeface="+mj-ea"/>
          <a:cs typeface="+mj-cs"/>
        </a:defRPr>
      </a:lvl1pPr>
      <a:lvl2pPr algn="ctr" rtl="0" eaLnBrk="0" fontAlgn="base" hangingPunct="0">
        <a:lnSpc>
          <a:spcPct val="89000"/>
        </a:lnSpc>
        <a:spcBef>
          <a:spcPct val="0"/>
        </a:spcBef>
        <a:spcAft>
          <a:spcPct val="0"/>
        </a:spcAft>
        <a:defRPr sz="3500" b="1">
          <a:solidFill>
            <a:schemeClr val="tx2"/>
          </a:solidFill>
          <a:latin typeface="Times New Roman" pitchFamily="18" charset="0"/>
        </a:defRPr>
      </a:lvl2pPr>
      <a:lvl3pPr algn="ctr" rtl="0" eaLnBrk="0" fontAlgn="base" hangingPunct="0">
        <a:lnSpc>
          <a:spcPct val="89000"/>
        </a:lnSpc>
        <a:spcBef>
          <a:spcPct val="0"/>
        </a:spcBef>
        <a:spcAft>
          <a:spcPct val="0"/>
        </a:spcAft>
        <a:defRPr sz="3500" b="1">
          <a:solidFill>
            <a:schemeClr val="tx2"/>
          </a:solidFill>
          <a:latin typeface="Times New Roman" pitchFamily="18" charset="0"/>
        </a:defRPr>
      </a:lvl3pPr>
      <a:lvl4pPr algn="ctr" rtl="0" eaLnBrk="0" fontAlgn="base" hangingPunct="0">
        <a:lnSpc>
          <a:spcPct val="89000"/>
        </a:lnSpc>
        <a:spcBef>
          <a:spcPct val="0"/>
        </a:spcBef>
        <a:spcAft>
          <a:spcPct val="0"/>
        </a:spcAft>
        <a:defRPr sz="3500" b="1">
          <a:solidFill>
            <a:schemeClr val="tx2"/>
          </a:solidFill>
          <a:latin typeface="Times New Roman" pitchFamily="18" charset="0"/>
        </a:defRPr>
      </a:lvl4pPr>
      <a:lvl5pPr algn="ctr" rtl="0" eaLnBrk="0" fontAlgn="base" hangingPunct="0">
        <a:lnSpc>
          <a:spcPct val="89000"/>
        </a:lnSpc>
        <a:spcBef>
          <a:spcPct val="0"/>
        </a:spcBef>
        <a:spcAft>
          <a:spcPct val="0"/>
        </a:spcAft>
        <a:defRPr sz="3500" b="1">
          <a:solidFill>
            <a:schemeClr val="tx2"/>
          </a:solidFill>
          <a:latin typeface="Times New Roman" pitchFamily="18" charset="0"/>
        </a:defRPr>
      </a:lvl5pPr>
      <a:lvl6pPr marL="445681" algn="ctr" rtl="0" eaLnBrk="0" fontAlgn="base" hangingPunct="0">
        <a:lnSpc>
          <a:spcPct val="89000"/>
        </a:lnSpc>
        <a:spcBef>
          <a:spcPct val="0"/>
        </a:spcBef>
        <a:spcAft>
          <a:spcPct val="0"/>
        </a:spcAft>
        <a:defRPr sz="3500" b="1">
          <a:solidFill>
            <a:schemeClr val="tx2"/>
          </a:solidFill>
          <a:latin typeface="Times New Roman" pitchFamily="18" charset="0"/>
        </a:defRPr>
      </a:lvl6pPr>
      <a:lvl7pPr marL="891361" algn="ctr" rtl="0" eaLnBrk="0" fontAlgn="base" hangingPunct="0">
        <a:lnSpc>
          <a:spcPct val="89000"/>
        </a:lnSpc>
        <a:spcBef>
          <a:spcPct val="0"/>
        </a:spcBef>
        <a:spcAft>
          <a:spcPct val="0"/>
        </a:spcAft>
        <a:defRPr sz="3500" b="1">
          <a:solidFill>
            <a:schemeClr val="tx2"/>
          </a:solidFill>
          <a:latin typeface="Times New Roman" pitchFamily="18" charset="0"/>
        </a:defRPr>
      </a:lvl7pPr>
      <a:lvl8pPr marL="1337037" algn="ctr" rtl="0" eaLnBrk="0" fontAlgn="base" hangingPunct="0">
        <a:lnSpc>
          <a:spcPct val="89000"/>
        </a:lnSpc>
        <a:spcBef>
          <a:spcPct val="0"/>
        </a:spcBef>
        <a:spcAft>
          <a:spcPct val="0"/>
        </a:spcAft>
        <a:defRPr sz="3500" b="1">
          <a:solidFill>
            <a:schemeClr val="tx2"/>
          </a:solidFill>
          <a:latin typeface="Times New Roman" pitchFamily="18" charset="0"/>
        </a:defRPr>
      </a:lvl8pPr>
      <a:lvl9pPr marL="1782716" algn="ctr" rtl="0" eaLnBrk="0" fontAlgn="base" hangingPunct="0">
        <a:lnSpc>
          <a:spcPct val="89000"/>
        </a:lnSpc>
        <a:spcBef>
          <a:spcPct val="0"/>
        </a:spcBef>
        <a:spcAft>
          <a:spcPct val="0"/>
        </a:spcAft>
        <a:defRPr sz="3500" b="1">
          <a:solidFill>
            <a:schemeClr val="tx2"/>
          </a:solidFill>
          <a:latin typeface="Times New Roman" pitchFamily="18" charset="0"/>
        </a:defRPr>
      </a:lvl9pPr>
    </p:titleStyle>
    <p:bodyStyle>
      <a:lvl1pPr marL="278551" indent="-278551" algn="l" rtl="0" eaLnBrk="0" fontAlgn="base" hangingPunct="0">
        <a:lnSpc>
          <a:spcPct val="89000"/>
        </a:lnSpc>
        <a:spcBef>
          <a:spcPct val="30000"/>
        </a:spcBef>
        <a:spcAft>
          <a:spcPct val="0"/>
        </a:spcAft>
        <a:buChar char="•"/>
        <a:defRPr sz="2300" b="1">
          <a:solidFill>
            <a:schemeClr val="tx1"/>
          </a:solidFill>
          <a:latin typeface="+mn-lt"/>
          <a:ea typeface="+mn-ea"/>
          <a:cs typeface="+mn-cs"/>
        </a:defRPr>
      </a:lvl1pPr>
      <a:lvl2pPr marL="668517" indent="-222836" algn="l" rtl="0" eaLnBrk="0" fontAlgn="base" hangingPunct="0">
        <a:lnSpc>
          <a:spcPct val="89000"/>
        </a:lnSpc>
        <a:spcBef>
          <a:spcPct val="30000"/>
        </a:spcBef>
        <a:spcAft>
          <a:spcPct val="0"/>
        </a:spcAft>
        <a:buChar char="–"/>
        <a:defRPr b="1">
          <a:solidFill>
            <a:schemeClr val="tx1"/>
          </a:solidFill>
          <a:latin typeface="+mn-lt"/>
        </a:defRPr>
      </a:lvl2pPr>
      <a:lvl3pPr marL="1114198" indent="-222836" algn="l" rtl="0" eaLnBrk="0" fontAlgn="base" hangingPunct="0">
        <a:lnSpc>
          <a:spcPct val="89000"/>
        </a:lnSpc>
        <a:spcBef>
          <a:spcPct val="30000"/>
        </a:spcBef>
        <a:spcAft>
          <a:spcPct val="0"/>
        </a:spcAft>
        <a:buChar char="»"/>
        <a:defRPr b="1">
          <a:solidFill>
            <a:schemeClr val="tx1"/>
          </a:solidFill>
          <a:latin typeface="+mn-lt"/>
        </a:defRPr>
      </a:lvl3pPr>
      <a:lvl4pPr marL="1504168" indent="-167132" algn="l" rtl="0" eaLnBrk="0" fontAlgn="base" hangingPunct="0">
        <a:lnSpc>
          <a:spcPct val="89000"/>
        </a:lnSpc>
        <a:spcBef>
          <a:spcPct val="30000"/>
        </a:spcBef>
        <a:spcAft>
          <a:spcPct val="0"/>
        </a:spcAft>
        <a:buChar char="•"/>
        <a:defRPr sz="1400" b="1">
          <a:solidFill>
            <a:schemeClr val="tx1"/>
          </a:solidFill>
          <a:latin typeface="+mn-lt"/>
        </a:defRPr>
      </a:lvl4pPr>
      <a:lvl5pPr marL="1949844" indent="-167132" algn="l" rtl="0" eaLnBrk="0" fontAlgn="base" hangingPunct="0">
        <a:lnSpc>
          <a:spcPct val="89000"/>
        </a:lnSpc>
        <a:spcBef>
          <a:spcPct val="30000"/>
        </a:spcBef>
        <a:spcAft>
          <a:spcPct val="0"/>
        </a:spcAft>
        <a:buChar char="–"/>
        <a:defRPr sz="1400" b="1">
          <a:solidFill>
            <a:schemeClr val="tx1"/>
          </a:solidFill>
          <a:latin typeface="+mn-lt"/>
        </a:defRPr>
      </a:lvl5pPr>
      <a:lvl6pPr marL="2395524" indent="-167132" algn="l" rtl="0" eaLnBrk="0" fontAlgn="base" hangingPunct="0">
        <a:lnSpc>
          <a:spcPct val="89000"/>
        </a:lnSpc>
        <a:spcBef>
          <a:spcPct val="30000"/>
        </a:spcBef>
        <a:spcAft>
          <a:spcPct val="0"/>
        </a:spcAft>
        <a:buChar char="–"/>
        <a:defRPr sz="1400" b="1">
          <a:solidFill>
            <a:schemeClr val="tx1"/>
          </a:solidFill>
          <a:latin typeface="+mn-lt"/>
        </a:defRPr>
      </a:lvl6pPr>
      <a:lvl7pPr marL="2841207" indent="-167132" algn="l" rtl="0" eaLnBrk="0" fontAlgn="base" hangingPunct="0">
        <a:lnSpc>
          <a:spcPct val="89000"/>
        </a:lnSpc>
        <a:spcBef>
          <a:spcPct val="30000"/>
        </a:spcBef>
        <a:spcAft>
          <a:spcPct val="0"/>
        </a:spcAft>
        <a:buChar char="–"/>
        <a:defRPr sz="1400" b="1">
          <a:solidFill>
            <a:schemeClr val="tx1"/>
          </a:solidFill>
          <a:latin typeface="+mn-lt"/>
        </a:defRPr>
      </a:lvl7pPr>
      <a:lvl8pPr marL="3286891" indent="-167132" algn="l" rtl="0" eaLnBrk="0" fontAlgn="base" hangingPunct="0">
        <a:lnSpc>
          <a:spcPct val="89000"/>
        </a:lnSpc>
        <a:spcBef>
          <a:spcPct val="30000"/>
        </a:spcBef>
        <a:spcAft>
          <a:spcPct val="0"/>
        </a:spcAft>
        <a:buChar char="–"/>
        <a:defRPr sz="1400" b="1">
          <a:solidFill>
            <a:schemeClr val="tx1"/>
          </a:solidFill>
          <a:latin typeface="+mn-lt"/>
        </a:defRPr>
      </a:lvl8pPr>
      <a:lvl9pPr marL="3732564" indent="-167132" algn="l" rtl="0" eaLnBrk="0" fontAlgn="base" hangingPunct="0">
        <a:lnSpc>
          <a:spcPct val="89000"/>
        </a:lnSpc>
        <a:spcBef>
          <a:spcPct val="30000"/>
        </a:spcBef>
        <a:spcAft>
          <a:spcPct val="0"/>
        </a:spcAft>
        <a:buChar char="–"/>
        <a:defRPr sz="1400" b="1">
          <a:solidFill>
            <a:schemeClr val="tx1"/>
          </a:solidFill>
          <a:latin typeface="+mn-lt"/>
        </a:defRPr>
      </a:lvl9pPr>
    </p:bodyStyle>
    <p:otherStyle>
      <a:defPPr>
        <a:defRPr lang="en-US"/>
      </a:defPPr>
      <a:lvl1pPr marL="0" algn="l" defTabSz="891361" rtl="0" eaLnBrk="1" latinLnBrk="0" hangingPunct="1">
        <a:defRPr sz="1800" kern="1200">
          <a:solidFill>
            <a:schemeClr val="tx1"/>
          </a:solidFill>
          <a:latin typeface="+mn-lt"/>
          <a:ea typeface="+mn-ea"/>
          <a:cs typeface="+mn-cs"/>
        </a:defRPr>
      </a:lvl1pPr>
      <a:lvl2pPr marL="445681" algn="l" defTabSz="891361" rtl="0" eaLnBrk="1" latinLnBrk="0" hangingPunct="1">
        <a:defRPr sz="1800" kern="1200">
          <a:solidFill>
            <a:schemeClr val="tx1"/>
          </a:solidFill>
          <a:latin typeface="+mn-lt"/>
          <a:ea typeface="+mn-ea"/>
          <a:cs typeface="+mn-cs"/>
        </a:defRPr>
      </a:lvl2pPr>
      <a:lvl3pPr marL="891361" algn="l" defTabSz="891361" rtl="0" eaLnBrk="1" latinLnBrk="0" hangingPunct="1">
        <a:defRPr sz="1800" kern="1200">
          <a:solidFill>
            <a:schemeClr val="tx1"/>
          </a:solidFill>
          <a:latin typeface="+mn-lt"/>
          <a:ea typeface="+mn-ea"/>
          <a:cs typeface="+mn-cs"/>
        </a:defRPr>
      </a:lvl3pPr>
      <a:lvl4pPr marL="1337037" algn="l" defTabSz="891361" rtl="0" eaLnBrk="1" latinLnBrk="0" hangingPunct="1">
        <a:defRPr sz="1800" kern="1200">
          <a:solidFill>
            <a:schemeClr val="tx1"/>
          </a:solidFill>
          <a:latin typeface="+mn-lt"/>
          <a:ea typeface="+mn-ea"/>
          <a:cs typeface="+mn-cs"/>
        </a:defRPr>
      </a:lvl4pPr>
      <a:lvl5pPr marL="1782716" algn="l" defTabSz="891361" rtl="0" eaLnBrk="1" latinLnBrk="0" hangingPunct="1">
        <a:defRPr sz="1800" kern="1200">
          <a:solidFill>
            <a:schemeClr val="tx1"/>
          </a:solidFill>
          <a:latin typeface="+mn-lt"/>
          <a:ea typeface="+mn-ea"/>
          <a:cs typeface="+mn-cs"/>
        </a:defRPr>
      </a:lvl5pPr>
      <a:lvl6pPr marL="2228397" algn="l" defTabSz="891361" rtl="0" eaLnBrk="1" latinLnBrk="0" hangingPunct="1">
        <a:defRPr sz="1800" kern="1200">
          <a:solidFill>
            <a:schemeClr val="tx1"/>
          </a:solidFill>
          <a:latin typeface="+mn-lt"/>
          <a:ea typeface="+mn-ea"/>
          <a:cs typeface="+mn-cs"/>
        </a:defRPr>
      </a:lvl6pPr>
      <a:lvl7pPr marL="2674077" algn="l" defTabSz="891361" rtl="0" eaLnBrk="1" latinLnBrk="0" hangingPunct="1">
        <a:defRPr sz="1800" kern="1200">
          <a:solidFill>
            <a:schemeClr val="tx1"/>
          </a:solidFill>
          <a:latin typeface="+mn-lt"/>
          <a:ea typeface="+mn-ea"/>
          <a:cs typeface="+mn-cs"/>
        </a:defRPr>
      </a:lvl7pPr>
      <a:lvl8pPr marL="3119755" algn="l" defTabSz="891361" rtl="0" eaLnBrk="1" latinLnBrk="0" hangingPunct="1">
        <a:defRPr sz="1800" kern="1200">
          <a:solidFill>
            <a:schemeClr val="tx1"/>
          </a:solidFill>
          <a:latin typeface="+mn-lt"/>
          <a:ea typeface="+mn-ea"/>
          <a:cs typeface="+mn-cs"/>
        </a:defRPr>
      </a:lvl8pPr>
      <a:lvl9pPr marL="3565433" algn="l" defTabSz="891361"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4530152" y="982834"/>
            <a:ext cx="93021" cy="57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181" tIns="44591" rIns="89181" bIns="44591"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lnSpc>
                <a:spcPct val="89000"/>
              </a:lnSpc>
              <a:spcBef>
                <a:spcPct val="0"/>
              </a:spcBef>
              <a:spcAft>
                <a:spcPct val="0"/>
              </a:spcAft>
              <a:defRPr sz="2400" b="1">
                <a:solidFill>
                  <a:schemeClr val="tx1"/>
                </a:solidFill>
                <a:latin typeface="Times New Roman" pitchFamily="18" charset="0"/>
              </a:defRPr>
            </a:lvl6pPr>
            <a:lvl7pPr marL="2971800" indent="-228600" eaLnBrk="0" fontAlgn="base" hangingPunct="0">
              <a:lnSpc>
                <a:spcPct val="89000"/>
              </a:lnSpc>
              <a:spcBef>
                <a:spcPct val="0"/>
              </a:spcBef>
              <a:spcAft>
                <a:spcPct val="0"/>
              </a:spcAft>
              <a:defRPr sz="2400" b="1">
                <a:solidFill>
                  <a:schemeClr val="tx1"/>
                </a:solidFill>
                <a:latin typeface="Times New Roman" pitchFamily="18" charset="0"/>
              </a:defRPr>
            </a:lvl7pPr>
            <a:lvl8pPr marL="3429000" indent="-228600" eaLnBrk="0" fontAlgn="base" hangingPunct="0">
              <a:lnSpc>
                <a:spcPct val="89000"/>
              </a:lnSpc>
              <a:spcBef>
                <a:spcPct val="0"/>
              </a:spcBef>
              <a:spcAft>
                <a:spcPct val="0"/>
              </a:spcAft>
              <a:defRPr sz="2400" b="1">
                <a:solidFill>
                  <a:schemeClr val="tx1"/>
                </a:solidFill>
                <a:latin typeface="Times New Roman" pitchFamily="18" charset="0"/>
              </a:defRPr>
            </a:lvl8pPr>
            <a:lvl9pPr marL="3886200" indent="-228600" eaLnBrk="0" fontAlgn="base" hangingPunct="0">
              <a:lnSpc>
                <a:spcPct val="89000"/>
              </a:lnSpc>
              <a:spcBef>
                <a:spcPct val="0"/>
              </a:spcBef>
              <a:spcAft>
                <a:spcPct val="0"/>
              </a:spcAft>
              <a:defRPr sz="2400" b="1">
                <a:solidFill>
                  <a:schemeClr val="tx1"/>
                </a:solidFill>
                <a:latin typeface="Times New Roman" pitchFamily="18" charset="0"/>
              </a:defRPr>
            </a:lvl9pPr>
          </a:lstStyle>
          <a:p>
            <a:pPr defTabSz="913395" eaLnBrk="0" fontAlgn="base" hangingPunct="0">
              <a:lnSpc>
                <a:spcPct val="89000"/>
              </a:lnSpc>
              <a:spcBef>
                <a:spcPct val="0"/>
              </a:spcBef>
              <a:spcAft>
                <a:spcPct val="0"/>
              </a:spcAft>
            </a:pPr>
            <a:endParaRPr lang="en-US" altLang="en-US" dirty="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98" r:id="rId1"/>
  </p:sldLayoutIdLst>
  <p:txStyles>
    <p:titleStyle>
      <a:lvl1pPr algn="ctr" rtl="0" eaLnBrk="0" fontAlgn="base" hangingPunct="0">
        <a:lnSpc>
          <a:spcPct val="89000"/>
        </a:lnSpc>
        <a:spcBef>
          <a:spcPct val="0"/>
        </a:spcBef>
        <a:spcAft>
          <a:spcPct val="0"/>
        </a:spcAft>
        <a:defRPr sz="3500" b="1">
          <a:solidFill>
            <a:schemeClr val="tx2"/>
          </a:solidFill>
          <a:latin typeface="+mj-lt"/>
          <a:ea typeface="+mj-ea"/>
          <a:cs typeface="+mj-cs"/>
        </a:defRPr>
      </a:lvl1pPr>
      <a:lvl2pPr algn="ctr" rtl="0" eaLnBrk="0" fontAlgn="base" hangingPunct="0">
        <a:lnSpc>
          <a:spcPct val="89000"/>
        </a:lnSpc>
        <a:spcBef>
          <a:spcPct val="0"/>
        </a:spcBef>
        <a:spcAft>
          <a:spcPct val="0"/>
        </a:spcAft>
        <a:defRPr sz="3500" b="1">
          <a:solidFill>
            <a:schemeClr val="tx2"/>
          </a:solidFill>
          <a:latin typeface="Times New Roman" pitchFamily="18" charset="0"/>
        </a:defRPr>
      </a:lvl2pPr>
      <a:lvl3pPr algn="ctr" rtl="0" eaLnBrk="0" fontAlgn="base" hangingPunct="0">
        <a:lnSpc>
          <a:spcPct val="89000"/>
        </a:lnSpc>
        <a:spcBef>
          <a:spcPct val="0"/>
        </a:spcBef>
        <a:spcAft>
          <a:spcPct val="0"/>
        </a:spcAft>
        <a:defRPr sz="3500" b="1">
          <a:solidFill>
            <a:schemeClr val="tx2"/>
          </a:solidFill>
          <a:latin typeface="Times New Roman" pitchFamily="18" charset="0"/>
        </a:defRPr>
      </a:lvl3pPr>
      <a:lvl4pPr algn="ctr" rtl="0" eaLnBrk="0" fontAlgn="base" hangingPunct="0">
        <a:lnSpc>
          <a:spcPct val="89000"/>
        </a:lnSpc>
        <a:spcBef>
          <a:spcPct val="0"/>
        </a:spcBef>
        <a:spcAft>
          <a:spcPct val="0"/>
        </a:spcAft>
        <a:defRPr sz="3500" b="1">
          <a:solidFill>
            <a:schemeClr val="tx2"/>
          </a:solidFill>
          <a:latin typeface="Times New Roman" pitchFamily="18" charset="0"/>
        </a:defRPr>
      </a:lvl4pPr>
      <a:lvl5pPr algn="ctr" rtl="0" eaLnBrk="0" fontAlgn="base" hangingPunct="0">
        <a:lnSpc>
          <a:spcPct val="89000"/>
        </a:lnSpc>
        <a:spcBef>
          <a:spcPct val="0"/>
        </a:spcBef>
        <a:spcAft>
          <a:spcPct val="0"/>
        </a:spcAft>
        <a:defRPr sz="3500" b="1">
          <a:solidFill>
            <a:schemeClr val="tx2"/>
          </a:solidFill>
          <a:latin typeface="Times New Roman" pitchFamily="18" charset="0"/>
        </a:defRPr>
      </a:lvl5pPr>
      <a:lvl6pPr marL="445906" algn="ctr" rtl="0" eaLnBrk="0" fontAlgn="base" hangingPunct="0">
        <a:lnSpc>
          <a:spcPct val="89000"/>
        </a:lnSpc>
        <a:spcBef>
          <a:spcPct val="0"/>
        </a:spcBef>
        <a:spcAft>
          <a:spcPct val="0"/>
        </a:spcAft>
        <a:defRPr sz="3500" b="1">
          <a:solidFill>
            <a:schemeClr val="tx2"/>
          </a:solidFill>
          <a:latin typeface="Times New Roman" pitchFamily="18" charset="0"/>
        </a:defRPr>
      </a:lvl6pPr>
      <a:lvl7pPr marL="891818" algn="ctr" rtl="0" eaLnBrk="0" fontAlgn="base" hangingPunct="0">
        <a:lnSpc>
          <a:spcPct val="89000"/>
        </a:lnSpc>
        <a:spcBef>
          <a:spcPct val="0"/>
        </a:spcBef>
        <a:spcAft>
          <a:spcPct val="0"/>
        </a:spcAft>
        <a:defRPr sz="3500" b="1">
          <a:solidFill>
            <a:schemeClr val="tx2"/>
          </a:solidFill>
          <a:latin typeface="Times New Roman" pitchFamily="18" charset="0"/>
        </a:defRPr>
      </a:lvl7pPr>
      <a:lvl8pPr marL="1337724" algn="ctr" rtl="0" eaLnBrk="0" fontAlgn="base" hangingPunct="0">
        <a:lnSpc>
          <a:spcPct val="89000"/>
        </a:lnSpc>
        <a:spcBef>
          <a:spcPct val="0"/>
        </a:spcBef>
        <a:spcAft>
          <a:spcPct val="0"/>
        </a:spcAft>
        <a:defRPr sz="3500" b="1">
          <a:solidFill>
            <a:schemeClr val="tx2"/>
          </a:solidFill>
          <a:latin typeface="Times New Roman" pitchFamily="18" charset="0"/>
        </a:defRPr>
      </a:lvl8pPr>
      <a:lvl9pPr marL="1783632" algn="ctr" rtl="0" eaLnBrk="0" fontAlgn="base" hangingPunct="0">
        <a:lnSpc>
          <a:spcPct val="89000"/>
        </a:lnSpc>
        <a:spcBef>
          <a:spcPct val="0"/>
        </a:spcBef>
        <a:spcAft>
          <a:spcPct val="0"/>
        </a:spcAft>
        <a:defRPr sz="3500" b="1">
          <a:solidFill>
            <a:schemeClr val="tx2"/>
          </a:solidFill>
          <a:latin typeface="Times New Roman" pitchFamily="18" charset="0"/>
        </a:defRPr>
      </a:lvl9pPr>
    </p:titleStyle>
    <p:bodyStyle>
      <a:lvl1pPr marL="278693" indent="-278693" algn="l" rtl="0" eaLnBrk="0" fontAlgn="base" hangingPunct="0">
        <a:lnSpc>
          <a:spcPct val="89000"/>
        </a:lnSpc>
        <a:spcBef>
          <a:spcPct val="30000"/>
        </a:spcBef>
        <a:spcAft>
          <a:spcPct val="0"/>
        </a:spcAft>
        <a:buChar char="•"/>
        <a:defRPr sz="2300" b="1">
          <a:solidFill>
            <a:schemeClr val="tx1"/>
          </a:solidFill>
          <a:latin typeface="+mn-lt"/>
          <a:ea typeface="+mn-ea"/>
          <a:cs typeface="+mn-cs"/>
        </a:defRPr>
      </a:lvl1pPr>
      <a:lvl2pPr marL="668860" indent="-222949" algn="l" rtl="0" eaLnBrk="0" fontAlgn="base" hangingPunct="0">
        <a:lnSpc>
          <a:spcPct val="89000"/>
        </a:lnSpc>
        <a:spcBef>
          <a:spcPct val="30000"/>
        </a:spcBef>
        <a:spcAft>
          <a:spcPct val="0"/>
        </a:spcAft>
        <a:buChar char="–"/>
        <a:defRPr b="1">
          <a:solidFill>
            <a:schemeClr val="tx1"/>
          </a:solidFill>
          <a:latin typeface="+mn-lt"/>
        </a:defRPr>
      </a:lvl2pPr>
      <a:lvl3pPr marL="1114769" indent="-222949" algn="l" rtl="0" eaLnBrk="0" fontAlgn="base" hangingPunct="0">
        <a:lnSpc>
          <a:spcPct val="89000"/>
        </a:lnSpc>
        <a:spcBef>
          <a:spcPct val="30000"/>
        </a:spcBef>
        <a:spcAft>
          <a:spcPct val="0"/>
        </a:spcAft>
        <a:buChar char="»"/>
        <a:defRPr b="1">
          <a:solidFill>
            <a:schemeClr val="tx1"/>
          </a:solidFill>
          <a:latin typeface="+mn-lt"/>
        </a:defRPr>
      </a:lvl3pPr>
      <a:lvl4pPr marL="1504939" indent="-167215" algn="l" rtl="0" eaLnBrk="0" fontAlgn="base" hangingPunct="0">
        <a:lnSpc>
          <a:spcPct val="89000"/>
        </a:lnSpc>
        <a:spcBef>
          <a:spcPct val="30000"/>
        </a:spcBef>
        <a:spcAft>
          <a:spcPct val="0"/>
        </a:spcAft>
        <a:buChar char="•"/>
        <a:defRPr sz="1400" b="1">
          <a:solidFill>
            <a:schemeClr val="tx1"/>
          </a:solidFill>
          <a:latin typeface="+mn-lt"/>
        </a:defRPr>
      </a:lvl4pPr>
      <a:lvl5pPr marL="1950844" indent="-167215" algn="l" rtl="0" eaLnBrk="0" fontAlgn="base" hangingPunct="0">
        <a:lnSpc>
          <a:spcPct val="89000"/>
        </a:lnSpc>
        <a:spcBef>
          <a:spcPct val="30000"/>
        </a:spcBef>
        <a:spcAft>
          <a:spcPct val="0"/>
        </a:spcAft>
        <a:buChar char="–"/>
        <a:defRPr sz="1400" b="1">
          <a:solidFill>
            <a:schemeClr val="tx1"/>
          </a:solidFill>
          <a:latin typeface="+mn-lt"/>
        </a:defRPr>
      </a:lvl5pPr>
      <a:lvl6pPr marL="2396751" indent="-167215" algn="l" rtl="0" eaLnBrk="0" fontAlgn="base" hangingPunct="0">
        <a:lnSpc>
          <a:spcPct val="89000"/>
        </a:lnSpc>
        <a:spcBef>
          <a:spcPct val="30000"/>
        </a:spcBef>
        <a:spcAft>
          <a:spcPct val="0"/>
        </a:spcAft>
        <a:buChar char="–"/>
        <a:defRPr sz="1400" b="1">
          <a:solidFill>
            <a:schemeClr val="tx1"/>
          </a:solidFill>
          <a:latin typeface="+mn-lt"/>
        </a:defRPr>
      </a:lvl6pPr>
      <a:lvl7pPr marL="2842663" indent="-167215" algn="l" rtl="0" eaLnBrk="0" fontAlgn="base" hangingPunct="0">
        <a:lnSpc>
          <a:spcPct val="89000"/>
        </a:lnSpc>
        <a:spcBef>
          <a:spcPct val="30000"/>
        </a:spcBef>
        <a:spcAft>
          <a:spcPct val="0"/>
        </a:spcAft>
        <a:buChar char="–"/>
        <a:defRPr sz="1400" b="1">
          <a:solidFill>
            <a:schemeClr val="tx1"/>
          </a:solidFill>
          <a:latin typeface="+mn-lt"/>
        </a:defRPr>
      </a:lvl7pPr>
      <a:lvl8pPr marL="3288572" indent="-167215" algn="l" rtl="0" eaLnBrk="0" fontAlgn="base" hangingPunct="0">
        <a:lnSpc>
          <a:spcPct val="89000"/>
        </a:lnSpc>
        <a:spcBef>
          <a:spcPct val="30000"/>
        </a:spcBef>
        <a:spcAft>
          <a:spcPct val="0"/>
        </a:spcAft>
        <a:buChar char="–"/>
        <a:defRPr sz="1400" b="1">
          <a:solidFill>
            <a:schemeClr val="tx1"/>
          </a:solidFill>
          <a:latin typeface="+mn-lt"/>
        </a:defRPr>
      </a:lvl8pPr>
      <a:lvl9pPr marL="3734477" indent="-167215" algn="l" rtl="0" eaLnBrk="0" fontAlgn="base" hangingPunct="0">
        <a:lnSpc>
          <a:spcPct val="89000"/>
        </a:lnSpc>
        <a:spcBef>
          <a:spcPct val="30000"/>
        </a:spcBef>
        <a:spcAft>
          <a:spcPct val="0"/>
        </a:spcAft>
        <a:buChar char="–"/>
        <a:defRPr sz="1400" b="1">
          <a:solidFill>
            <a:schemeClr val="tx1"/>
          </a:solidFill>
          <a:latin typeface="+mn-lt"/>
        </a:defRPr>
      </a:lvl9pPr>
    </p:bodyStyle>
    <p:otherStyle>
      <a:defPPr>
        <a:defRPr lang="en-US"/>
      </a:defPPr>
      <a:lvl1pPr marL="0" algn="l" defTabSz="891818" rtl="0" eaLnBrk="1" latinLnBrk="0" hangingPunct="1">
        <a:defRPr sz="1800" kern="1200">
          <a:solidFill>
            <a:schemeClr val="tx1"/>
          </a:solidFill>
          <a:latin typeface="+mn-lt"/>
          <a:ea typeface="+mn-ea"/>
          <a:cs typeface="+mn-cs"/>
        </a:defRPr>
      </a:lvl1pPr>
      <a:lvl2pPr marL="445906" algn="l" defTabSz="891818" rtl="0" eaLnBrk="1" latinLnBrk="0" hangingPunct="1">
        <a:defRPr sz="1800" kern="1200">
          <a:solidFill>
            <a:schemeClr val="tx1"/>
          </a:solidFill>
          <a:latin typeface="+mn-lt"/>
          <a:ea typeface="+mn-ea"/>
          <a:cs typeface="+mn-cs"/>
        </a:defRPr>
      </a:lvl2pPr>
      <a:lvl3pPr marL="891818" algn="l" defTabSz="891818" rtl="0" eaLnBrk="1" latinLnBrk="0" hangingPunct="1">
        <a:defRPr sz="1800" kern="1200">
          <a:solidFill>
            <a:schemeClr val="tx1"/>
          </a:solidFill>
          <a:latin typeface="+mn-lt"/>
          <a:ea typeface="+mn-ea"/>
          <a:cs typeface="+mn-cs"/>
        </a:defRPr>
      </a:lvl3pPr>
      <a:lvl4pPr marL="1337724" algn="l" defTabSz="891818" rtl="0" eaLnBrk="1" latinLnBrk="0" hangingPunct="1">
        <a:defRPr sz="1800" kern="1200">
          <a:solidFill>
            <a:schemeClr val="tx1"/>
          </a:solidFill>
          <a:latin typeface="+mn-lt"/>
          <a:ea typeface="+mn-ea"/>
          <a:cs typeface="+mn-cs"/>
        </a:defRPr>
      </a:lvl4pPr>
      <a:lvl5pPr marL="1783632" algn="l" defTabSz="891818" rtl="0" eaLnBrk="1" latinLnBrk="0" hangingPunct="1">
        <a:defRPr sz="1800" kern="1200">
          <a:solidFill>
            <a:schemeClr val="tx1"/>
          </a:solidFill>
          <a:latin typeface="+mn-lt"/>
          <a:ea typeface="+mn-ea"/>
          <a:cs typeface="+mn-cs"/>
        </a:defRPr>
      </a:lvl5pPr>
      <a:lvl6pPr marL="2229538" algn="l" defTabSz="891818" rtl="0" eaLnBrk="1" latinLnBrk="0" hangingPunct="1">
        <a:defRPr sz="1800" kern="1200">
          <a:solidFill>
            <a:schemeClr val="tx1"/>
          </a:solidFill>
          <a:latin typeface="+mn-lt"/>
          <a:ea typeface="+mn-ea"/>
          <a:cs typeface="+mn-cs"/>
        </a:defRPr>
      </a:lvl6pPr>
      <a:lvl7pPr marL="2675446" algn="l" defTabSz="891818" rtl="0" eaLnBrk="1" latinLnBrk="0" hangingPunct="1">
        <a:defRPr sz="1800" kern="1200">
          <a:solidFill>
            <a:schemeClr val="tx1"/>
          </a:solidFill>
          <a:latin typeface="+mn-lt"/>
          <a:ea typeface="+mn-ea"/>
          <a:cs typeface="+mn-cs"/>
        </a:defRPr>
      </a:lvl7pPr>
      <a:lvl8pPr marL="3121353" algn="l" defTabSz="891818" rtl="0" eaLnBrk="1" latinLnBrk="0" hangingPunct="1">
        <a:defRPr sz="1800" kern="1200">
          <a:solidFill>
            <a:schemeClr val="tx1"/>
          </a:solidFill>
          <a:latin typeface="+mn-lt"/>
          <a:ea typeface="+mn-ea"/>
          <a:cs typeface="+mn-cs"/>
        </a:defRPr>
      </a:lvl8pPr>
      <a:lvl9pPr marL="3567262" algn="l" defTabSz="891818"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4530152" y="982827"/>
            <a:ext cx="93021" cy="57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230" tIns="44617" rIns="89230" bIns="44617"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lnSpc>
                <a:spcPct val="89000"/>
              </a:lnSpc>
              <a:spcBef>
                <a:spcPct val="0"/>
              </a:spcBef>
              <a:spcAft>
                <a:spcPct val="0"/>
              </a:spcAft>
              <a:defRPr sz="2400" b="1">
                <a:solidFill>
                  <a:schemeClr val="tx1"/>
                </a:solidFill>
                <a:latin typeface="Times New Roman" pitchFamily="18" charset="0"/>
              </a:defRPr>
            </a:lvl6pPr>
            <a:lvl7pPr marL="2971800" indent="-228600" eaLnBrk="0" fontAlgn="base" hangingPunct="0">
              <a:lnSpc>
                <a:spcPct val="89000"/>
              </a:lnSpc>
              <a:spcBef>
                <a:spcPct val="0"/>
              </a:spcBef>
              <a:spcAft>
                <a:spcPct val="0"/>
              </a:spcAft>
              <a:defRPr sz="2400" b="1">
                <a:solidFill>
                  <a:schemeClr val="tx1"/>
                </a:solidFill>
                <a:latin typeface="Times New Roman" pitchFamily="18" charset="0"/>
              </a:defRPr>
            </a:lvl7pPr>
            <a:lvl8pPr marL="3429000" indent="-228600" eaLnBrk="0" fontAlgn="base" hangingPunct="0">
              <a:lnSpc>
                <a:spcPct val="89000"/>
              </a:lnSpc>
              <a:spcBef>
                <a:spcPct val="0"/>
              </a:spcBef>
              <a:spcAft>
                <a:spcPct val="0"/>
              </a:spcAft>
              <a:defRPr sz="2400" b="1">
                <a:solidFill>
                  <a:schemeClr val="tx1"/>
                </a:solidFill>
                <a:latin typeface="Times New Roman" pitchFamily="18" charset="0"/>
              </a:defRPr>
            </a:lvl8pPr>
            <a:lvl9pPr marL="3886200" indent="-228600" eaLnBrk="0" fontAlgn="base" hangingPunct="0">
              <a:lnSpc>
                <a:spcPct val="89000"/>
              </a:lnSpc>
              <a:spcBef>
                <a:spcPct val="0"/>
              </a:spcBef>
              <a:spcAft>
                <a:spcPct val="0"/>
              </a:spcAft>
              <a:defRPr sz="2400" b="1">
                <a:solidFill>
                  <a:schemeClr val="tx1"/>
                </a:solidFill>
                <a:latin typeface="Times New Roman" pitchFamily="18" charset="0"/>
              </a:defRPr>
            </a:lvl9pPr>
          </a:lstStyle>
          <a:p>
            <a:pPr defTabSz="913977" eaLnBrk="0" fontAlgn="base" hangingPunct="0">
              <a:lnSpc>
                <a:spcPct val="89000"/>
              </a:lnSpc>
              <a:spcBef>
                <a:spcPct val="0"/>
              </a:spcBef>
              <a:spcAft>
                <a:spcPct val="0"/>
              </a:spcAft>
            </a:pPr>
            <a:endParaRPr lang="en-US" altLang="en-US" dirty="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00" r:id="rId1"/>
  </p:sldLayoutIdLst>
  <p:txStyles>
    <p:titleStyle>
      <a:lvl1pPr algn="ctr" rtl="0" eaLnBrk="0" fontAlgn="base" hangingPunct="0">
        <a:lnSpc>
          <a:spcPct val="89000"/>
        </a:lnSpc>
        <a:spcBef>
          <a:spcPct val="0"/>
        </a:spcBef>
        <a:spcAft>
          <a:spcPct val="0"/>
        </a:spcAft>
        <a:defRPr sz="3500" b="1">
          <a:solidFill>
            <a:schemeClr val="tx2"/>
          </a:solidFill>
          <a:latin typeface="+mj-lt"/>
          <a:ea typeface="+mj-ea"/>
          <a:cs typeface="+mj-cs"/>
        </a:defRPr>
      </a:lvl1pPr>
      <a:lvl2pPr algn="ctr" rtl="0" eaLnBrk="0" fontAlgn="base" hangingPunct="0">
        <a:lnSpc>
          <a:spcPct val="89000"/>
        </a:lnSpc>
        <a:spcBef>
          <a:spcPct val="0"/>
        </a:spcBef>
        <a:spcAft>
          <a:spcPct val="0"/>
        </a:spcAft>
        <a:defRPr sz="3500" b="1">
          <a:solidFill>
            <a:schemeClr val="tx2"/>
          </a:solidFill>
          <a:latin typeface="Times New Roman" pitchFamily="18" charset="0"/>
        </a:defRPr>
      </a:lvl2pPr>
      <a:lvl3pPr algn="ctr" rtl="0" eaLnBrk="0" fontAlgn="base" hangingPunct="0">
        <a:lnSpc>
          <a:spcPct val="89000"/>
        </a:lnSpc>
        <a:spcBef>
          <a:spcPct val="0"/>
        </a:spcBef>
        <a:spcAft>
          <a:spcPct val="0"/>
        </a:spcAft>
        <a:defRPr sz="3500" b="1">
          <a:solidFill>
            <a:schemeClr val="tx2"/>
          </a:solidFill>
          <a:latin typeface="Times New Roman" pitchFamily="18" charset="0"/>
        </a:defRPr>
      </a:lvl3pPr>
      <a:lvl4pPr algn="ctr" rtl="0" eaLnBrk="0" fontAlgn="base" hangingPunct="0">
        <a:lnSpc>
          <a:spcPct val="89000"/>
        </a:lnSpc>
        <a:spcBef>
          <a:spcPct val="0"/>
        </a:spcBef>
        <a:spcAft>
          <a:spcPct val="0"/>
        </a:spcAft>
        <a:defRPr sz="3500" b="1">
          <a:solidFill>
            <a:schemeClr val="tx2"/>
          </a:solidFill>
          <a:latin typeface="Times New Roman" pitchFamily="18" charset="0"/>
        </a:defRPr>
      </a:lvl4pPr>
      <a:lvl5pPr algn="ctr" rtl="0" eaLnBrk="0" fontAlgn="base" hangingPunct="0">
        <a:lnSpc>
          <a:spcPct val="89000"/>
        </a:lnSpc>
        <a:spcBef>
          <a:spcPct val="0"/>
        </a:spcBef>
        <a:spcAft>
          <a:spcPct val="0"/>
        </a:spcAft>
        <a:defRPr sz="3500" b="1">
          <a:solidFill>
            <a:schemeClr val="tx2"/>
          </a:solidFill>
          <a:latin typeface="Times New Roman" pitchFamily="18" charset="0"/>
        </a:defRPr>
      </a:lvl5pPr>
      <a:lvl6pPr marL="446163" algn="ctr" rtl="0" eaLnBrk="0" fontAlgn="base" hangingPunct="0">
        <a:lnSpc>
          <a:spcPct val="89000"/>
        </a:lnSpc>
        <a:spcBef>
          <a:spcPct val="0"/>
        </a:spcBef>
        <a:spcAft>
          <a:spcPct val="0"/>
        </a:spcAft>
        <a:defRPr sz="3500" b="1">
          <a:solidFill>
            <a:schemeClr val="tx2"/>
          </a:solidFill>
          <a:latin typeface="Times New Roman" pitchFamily="18" charset="0"/>
        </a:defRPr>
      </a:lvl6pPr>
      <a:lvl7pPr marL="892332" algn="ctr" rtl="0" eaLnBrk="0" fontAlgn="base" hangingPunct="0">
        <a:lnSpc>
          <a:spcPct val="89000"/>
        </a:lnSpc>
        <a:spcBef>
          <a:spcPct val="0"/>
        </a:spcBef>
        <a:spcAft>
          <a:spcPct val="0"/>
        </a:spcAft>
        <a:defRPr sz="3500" b="1">
          <a:solidFill>
            <a:schemeClr val="tx2"/>
          </a:solidFill>
          <a:latin typeface="Times New Roman" pitchFamily="18" charset="0"/>
        </a:defRPr>
      </a:lvl7pPr>
      <a:lvl8pPr marL="1338494" algn="ctr" rtl="0" eaLnBrk="0" fontAlgn="base" hangingPunct="0">
        <a:lnSpc>
          <a:spcPct val="89000"/>
        </a:lnSpc>
        <a:spcBef>
          <a:spcPct val="0"/>
        </a:spcBef>
        <a:spcAft>
          <a:spcPct val="0"/>
        </a:spcAft>
        <a:defRPr sz="3500" b="1">
          <a:solidFill>
            <a:schemeClr val="tx2"/>
          </a:solidFill>
          <a:latin typeface="Times New Roman" pitchFamily="18" charset="0"/>
        </a:defRPr>
      </a:lvl8pPr>
      <a:lvl9pPr marL="1784657" algn="ctr" rtl="0" eaLnBrk="0" fontAlgn="base" hangingPunct="0">
        <a:lnSpc>
          <a:spcPct val="89000"/>
        </a:lnSpc>
        <a:spcBef>
          <a:spcPct val="0"/>
        </a:spcBef>
        <a:spcAft>
          <a:spcPct val="0"/>
        </a:spcAft>
        <a:defRPr sz="3500" b="1">
          <a:solidFill>
            <a:schemeClr val="tx2"/>
          </a:solidFill>
          <a:latin typeface="Times New Roman" pitchFamily="18" charset="0"/>
        </a:defRPr>
      </a:lvl9pPr>
    </p:titleStyle>
    <p:bodyStyle>
      <a:lvl1pPr marL="278854" indent="-278854" algn="l" rtl="0" eaLnBrk="0" fontAlgn="base" hangingPunct="0">
        <a:lnSpc>
          <a:spcPct val="89000"/>
        </a:lnSpc>
        <a:spcBef>
          <a:spcPct val="30000"/>
        </a:spcBef>
        <a:spcAft>
          <a:spcPct val="0"/>
        </a:spcAft>
        <a:buChar char="•"/>
        <a:defRPr sz="2300" b="1">
          <a:solidFill>
            <a:schemeClr val="tx1"/>
          </a:solidFill>
          <a:latin typeface="+mn-lt"/>
          <a:ea typeface="+mn-ea"/>
          <a:cs typeface="+mn-cs"/>
        </a:defRPr>
      </a:lvl1pPr>
      <a:lvl2pPr marL="669248" indent="-223080" algn="l" rtl="0" eaLnBrk="0" fontAlgn="base" hangingPunct="0">
        <a:lnSpc>
          <a:spcPct val="89000"/>
        </a:lnSpc>
        <a:spcBef>
          <a:spcPct val="30000"/>
        </a:spcBef>
        <a:spcAft>
          <a:spcPct val="0"/>
        </a:spcAft>
        <a:buChar char="–"/>
        <a:defRPr b="1">
          <a:solidFill>
            <a:schemeClr val="tx1"/>
          </a:solidFill>
          <a:latin typeface="+mn-lt"/>
        </a:defRPr>
      </a:lvl2pPr>
      <a:lvl3pPr marL="1115413" indent="-223080" algn="l" rtl="0" eaLnBrk="0" fontAlgn="base" hangingPunct="0">
        <a:lnSpc>
          <a:spcPct val="89000"/>
        </a:lnSpc>
        <a:spcBef>
          <a:spcPct val="30000"/>
        </a:spcBef>
        <a:spcAft>
          <a:spcPct val="0"/>
        </a:spcAft>
        <a:buChar char="»"/>
        <a:defRPr b="1">
          <a:solidFill>
            <a:schemeClr val="tx1"/>
          </a:solidFill>
          <a:latin typeface="+mn-lt"/>
        </a:defRPr>
      </a:lvl3pPr>
      <a:lvl4pPr marL="1505806" indent="-167312" algn="l" rtl="0" eaLnBrk="0" fontAlgn="base" hangingPunct="0">
        <a:lnSpc>
          <a:spcPct val="89000"/>
        </a:lnSpc>
        <a:spcBef>
          <a:spcPct val="30000"/>
        </a:spcBef>
        <a:spcAft>
          <a:spcPct val="0"/>
        </a:spcAft>
        <a:buChar char="•"/>
        <a:defRPr sz="1400" b="1">
          <a:solidFill>
            <a:schemeClr val="tx1"/>
          </a:solidFill>
          <a:latin typeface="+mn-lt"/>
        </a:defRPr>
      </a:lvl4pPr>
      <a:lvl5pPr marL="1951969" indent="-167312" algn="l" rtl="0" eaLnBrk="0" fontAlgn="base" hangingPunct="0">
        <a:lnSpc>
          <a:spcPct val="89000"/>
        </a:lnSpc>
        <a:spcBef>
          <a:spcPct val="30000"/>
        </a:spcBef>
        <a:spcAft>
          <a:spcPct val="0"/>
        </a:spcAft>
        <a:buChar char="–"/>
        <a:defRPr sz="1400" b="1">
          <a:solidFill>
            <a:schemeClr val="tx1"/>
          </a:solidFill>
          <a:latin typeface="+mn-lt"/>
        </a:defRPr>
      </a:lvl5pPr>
      <a:lvl6pPr marL="2398132" indent="-167312" algn="l" rtl="0" eaLnBrk="0" fontAlgn="base" hangingPunct="0">
        <a:lnSpc>
          <a:spcPct val="89000"/>
        </a:lnSpc>
        <a:spcBef>
          <a:spcPct val="30000"/>
        </a:spcBef>
        <a:spcAft>
          <a:spcPct val="0"/>
        </a:spcAft>
        <a:buChar char="–"/>
        <a:defRPr sz="1400" b="1">
          <a:solidFill>
            <a:schemeClr val="tx1"/>
          </a:solidFill>
          <a:latin typeface="+mn-lt"/>
        </a:defRPr>
      </a:lvl6pPr>
      <a:lvl7pPr marL="2844298" indent="-167312" algn="l" rtl="0" eaLnBrk="0" fontAlgn="base" hangingPunct="0">
        <a:lnSpc>
          <a:spcPct val="89000"/>
        </a:lnSpc>
        <a:spcBef>
          <a:spcPct val="30000"/>
        </a:spcBef>
        <a:spcAft>
          <a:spcPct val="0"/>
        </a:spcAft>
        <a:buChar char="–"/>
        <a:defRPr sz="1400" b="1">
          <a:solidFill>
            <a:schemeClr val="tx1"/>
          </a:solidFill>
          <a:latin typeface="+mn-lt"/>
        </a:defRPr>
      </a:lvl7pPr>
      <a:lvl8pPr marL="3290469" indent="-167312" algn="l" rtl="0" eaLnBrk="0" fontAlgn="base" hangingPunct="0">
        <a:lnSpc>
          <a:spcPct val="89000"/>
        </a:lnSpc>
        <a:spcBef>
          <a:spcPct val="30000"/>
        </a:spcBef>
        <a:spcAft>
          <a:spcPct val="0"/>
        </a:spcAft>
        <a:buChar char="–"/>
        <a:defRPr sz="1400" b="1">
          <a:solidFill>
            <a:schemeClr val="tx1"/>
          </a:solidFill>
          <a:latin typeface="+mn-lt"/>
        </a:defRPr>
      </a:lvl8pPr>
      <a:lvl9pPr marL="3736628" indent="-167312" algn="l" rtl="0" eaLnBrk="0" fontAlgn="base" hangingPunct="0">
        <a:lnSpc>
          <a:spcPct val="89000"/>
        </a:lnSpc>
        <a:spcBef>
          <a:spcPct val="30000"/>
        </a:spcBef>
        <a:spcAft>
          <a:spcPct val="0"/>
        </a:spcAft>
        <a:buChar char="–"/>
        <a:defRPr sz="1400" b="1">
          <a:solidFill>
            <a:schemeClr val="tx1"/>
          </a:solidFill>
          <a:latin typeface="+mn-lt"/>
        </a:defRPr>
      </a:lvl9pPr>
    </p:bodyStyle>
    <p:otherStyle>
      <a:defPPr>
        <a:defRPr lang="en-US"/>
      </a:defPPr>
      <a:lvl1pPr marL="0" algn="l" defTabSz="892332" rtl="0" eaLnBrk="1" latinLnBrk="0" hangingPunct="1">
        <a:defRPr sz="1800" kern="1200">
          <a:solidFill>
            <a:schemeClr val="tx1"/>
          </a:solidFill>
          <a:latin typeface="+mn-lt"/>
          <a:ea typeface="+mn-ea"/>
          <a:cs typeface="+mn-cs"/>
        </a:defRPr>
      </a:lvl1pPr>
      <a:lvl2pPr marL="446163" algn="l" defTabSz="892332" rtl="0" eaLnBrk="1" latinLnBrk="0" hangingPunct="1">
        <a:defRPr sz="1800" kern="1200">
          <a:solidFill>
            <a:schemeClr val="tx1"/>
          </a:solidFill>
          <a:latin typeface="+mn-lt"/>
          <a:ea typeface="+mn-ea"/>
          <a:cs typeface="+mn-cs"/>
        </a:defRPr>
      </a:lvl2pPr>
      <a:lvl3pPr marL="892332" algn="l" defTabSz="892332" rtl="0" eaLnBrk="1" latinLnBrk="0" hangingPunct="1">
        <a:defRPr sz="1800" kern="1200">
          <a:solidFill>
            <a:schemeClr val="tx1"/>
          </a:solidFill>
          <a:latin typeface="+mn-lt"/>
          <a:ea typeface="+mn-ea"/>
          <a:cs typeface="+mn-cs"/>
        </a:defRPr>
      </a:lvl3pPr>
      <a:lvl4pPr marL="1338494" algn="l" defTabSz="892332" rtl="0" eaLnBrk="1" latinLnBrk="0" hangingPunct="1">
        <a:defRPr sz="1800" kern="1200">
          <a:solidFill>
            <a:schemeClr val="tx1"/>
          </a:solidFill>
          <a:latin typeface="+mn-lt"/>
          <a:ea typeface="+mn-ea"/>
          <a:cs typeface="+mn-cs"/>
        </a:defRPr>
      </a:lvl4pPr>
      <a:lvl5pPr marL="1784657" algn="l" defTabSz="892332" rtl="0" eaLnBrk="1" latinLnBrk="0" hangingPunct="1">
        <a:defRPr sz="1800" kern="1200">
          <a:solidFill>
            <a:schemeClr val="tx1"/>
          </a:solidFill>
          <a:latin typeface="+mn-lt"/>
          <a:ea typeface="+mn-ea"/>
          <a:cs typeface="+mn-cs"/>
        </a:defRPr>
      </a:lvl5pPr>
      <a:lvl6pPr marL="2230824" algn="l" defTabSz="892332" rtl="0" eaLnBrk="1" latinLnBrk="0" hangingPunct="1">
        <a:defRPr sz="1800" kern="1200">
          <a:solidFill>
            <a:schemeClr val="tx1"/>
          </a:solidFill>
          <a:latin typeface="+mn-lt"/>
          <a:ea typeface="+mn-ea"/>
          <a:cs typeface="+mn-cs"/>
        </a:defRPr>
      </a:lvl6pPr>
      <a:lvl7pPr marL="2676988" algn="l" defTabSz="892332" rtl="0" eaLnBrk="1" latinLnBrk="0" hangingPunct="1">
        <a:defRPr sz="1800" kern="1200">
          <a:solidFill>
            <a:schemeClr val="tx1"/>
          </a:solidFill>
          <a:latin typeface="+mn-lt"/>
          <a:ea typeface="+mn-ea"/>
          <a:cs typeface="+mn-cs"/>
        </a:defRPr>
      </a:lvl7pPr>
      <a:lvl8pPr marL="3123151" algn="l" defTabSz="892332" rtl="0" eaLnBrk="1" latinLnBrk="0" hangingPunct="1">
        <a:defRPr sz="1800" kern="1200">
          <a:solidFill>
            <a:schemeClr val="tx1"/>
          </a:solidFill>
          <a:latin typeface="+mn-lt"/>
          <a:ea typeface="+mn-ea"/>
          <a:cs typeface="+mn-cs"/>
        </a:defRPr>
      </a:lvl8pPr>
      <a:lvl9pPr marL="3569315" algn="l" defTabSz="892332"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397" tIns="45699" rIns="91397" bIns="45699"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9"/>
            <a:ext cx="8229600" cy="4525963"/>
          </a:xfrm>
          <a:prstGeom prst="rect">
            <a:avLst/>
          </a:prstGeom>
        </p:spPr>
        <p:txBody>
          <a:bodyPr vert="horz" lIns="91397" tIns="45699" rIns="91397" bIns="45699"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9"/>
            <a:ext cx="2133600" cy="365125"/>
          </a:xfrm>
          <a:prstGeom prst="rect">
            <a:avLst/>
          </a:prstGeom>
        </p:spPr>
        <p:txBody>
          <a:bodyPr vert="horz" lIns="91397" tIns="45699" rIns="91397" bIns="45699" rtlCol="0" anchor="ctr"/>
          <a:lstStyle>
            <a:lvl1pPr algn="l">
              <a:defRPr sz="1200">
                <a:solidFill>
                  <a:schemeClr val="tx1">
                    <a:tint val="75000"/>
                  </a:schemeClr>
                </a:solidFill>
              </a:defRPr>
            </a:lvl1pPr>
          </a:lstStyle>
          <a:p>
            <a:pPr defTabSz="913977"/>
            <a:fld id="{51AD583D-69A7-4FDF-B6E2-5BD57E6A47E4}" type="datetime1">
              <a:rPr lang="zh-CN" altLang="en-US" smtClean="0">
                <a:solidFill>
                  <a:prstClr val="black">
                    <a:tint val="75000"/>
                  </a:prstClr>
                </a:solidFill>
              </a:rPr>
              <a:pPr defTabSz="913977"/>
              <a:t>2015/3/31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1" y="6356359"/>
            <a:ext cx="2895600" cy="365125"/>
          </a:xfrm>
          <a:prstGeom prst="rect">
            <a:avLst/>
          </a:prstGeom>
        </p:spPr>
        <p:txBody>
          <a:bodyPr vert="horz" lIns="91397" tIns="45699" rIns="91397" bIns="45699" rtlCol="0" anchor="ctr"/>
          <a:lstStyle>
            <a:lvl1pPr algn="ctr">
              <a:defRPr sz="1200">
                <a:solidFill>
                  <a:schemeClr val="tx1">
                    <a:tint val="75000"/>
                  </a:schemeClr>
                </a:solidFill>
              </a:defRPr>
            </a:lvl1pPr>
          </a:lstStyle>
          <a:p>
            <a:pPr defTabSz="913977"/>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9"/>
            <a:ext cx="2133600" cy="365125"/>
          </a:xfrm>
          <a:prstGeom prst="rect">
            <a:avLst/>
          </a:prstGeom>
        </p:spPr>
        <p:txBody>
          <a:bodyPr vert="horz" lIns="91397" tIns="45699" rIns="91397" bIns="45699" rtlCol="0" anchor="ctr"/>
          <a:lstStyle>
            <a:lvl1pPr algn="r">
              <a:defRPr sz="1200">
                <a:solidFill>
                  <a:schemeClr val="tx1">
                    <a:tint val="75000"/>
                  </a:schemeClr>
                </a:solidFill>
              </a:defRPr>
            </a:lvl1pPr>
          </a:lstStyle>
          <a:p>
            <a:pPr defTabSz="913977"/>
            <a:fld id="{0C913308-F349-4B6D-A68A-DD1791B4A57B}" type="slidenum">
              <a:rPr lang="zh-CN" altLang="en-US" smtClean="0">
                <a:solidFill>
                  <a:prstClr val="black">
                    <a:tint val="75000"/>
                  </a:prstClr>
                </a:solidFill>
              </a:rPr>
              <a:pPr defTabSz="913977"/>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02" r:id="rId1"/>
  </p:sldLayoutIdLst>
  <p:hf sldNum="0" hdr="0" ftr="0" dt="0"/>
  <p:txStyles>
    <p:titleStyle>
      <a:lvl1pPr algn="ctr" defTabSz="913977" rtl="0" eaLnBrk="1" latinLnBrk="0" hangingPunct="1">
        <a:spcBef>
          <a:spcPct val="0"/>
        </a:spcBef>
        <a:buNone/>
        <a:defRPr sz="4400" kern="1200">
          <a:solidFill>
            <a:schemeClr val="tx1"/>
          </a:solidFill>
          <a:latin typeface="+mj-lt"/>
          <a:ea typeface="+mj-ea"/>
          <a:cs typeface="+mj-cs"/>
        </a:defRPr>
      </a:lvl1pPr>
    </p:titleStyle>
    <p:bodyStyle>
      <a:lvl1pPr marL="342744" indent="-342744" algn="l" defTabSz="9139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608" indent="-285618" algn="l" defTabSz="9139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471" indent="-228493" algn="l" defTabSz="9139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462" indent="-228493" algn="l" defTabSz="9139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455" indent="-228493" algn="l" defTabSz="9139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445" indent="-228493" algn="l" defTabSz="9139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432" indent="-228493" algn="l" defTabSz="9139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423" indent="-228493" algn="l" defTabSz="9139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410" indent="-228493" algn="l" defTabSz="9139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3977" rtl="0" eaLnBrk="1" latinLnBrk="0" hangingPunct="1">
        <a:defRPr sz="1800" kern="1200">
          <a:solidFill>
            <a:schemeClr val="tx1"/>
          </a:solidFill>
          <a:latin typeface="+mn-lt"/>
          <a:ea typeface="+mn-ea"/>
          <a:cs typeface="+mn-cs"/>
        </a:defRPr>
      </a:lvl1pPr>
      <a:lvl2pPr marL="456988" algn="l" defTabSz="913977" rtl="0" eaLnBrk="1" latinLnBrk="0" hangingPunct="1">
        <a:defRPr sz="1800" kern="1200">
          <a:solidFill>
            <a:schemeClr val="tx1"/>
          </a:solidFill>
          <a:latin typeface="+mn-lt"/>
          <a:ea typeface="+mn-ea"/>
          <a:cs typeface="+mn-cs"/>
        </a:defRPr>
      </a:lvl2pPr>
      <a:lvl3pPr marL="913977" algn="l" defTabSz="913977" rtl="0" eaLnBrk="1" latinLnBrk="0" hangingPunct="1">
        <a:defRPr sz="1800" kern="1200">
          <a:solidFill>
            <a:schemeClr val="tx1"/>
          </a:solidFill>
          <a:latin typeface="+mn-lt"/>
          <a:ea typeface="+mn-ea"/>
          <a:cs typeface="+mn-cs"/>
        </a:defRPr>
      </a:lvl3pPr>
      <a:lvl4pPr marL="1370970" algn="l" defTabSz="913977" rtl="0" eaLnBrk="1" latinLnBrk="0" hangingPunct="1">
        <a:defRPr sz="1800" kern="1200">
          <a:solidFill>
            <a:schemeClr val="tx1"/>
          </a:solidFill>
          <a:latin typeface="+mn-lt"/>
          <a:ea typeface="+mn-ea"/>
          <a:cs typeface="+mn-cs"/>
        </a:defRPr>
      </a:lvl4pPr>
      <a:lvl5pPr marL="1827959" algn="l" defTabSz="913977" rtl="0" eaLnBrk="1" latinLnBrk="0" hangingPunct="1">
        <a:defRPr sz="1800" kern="1200">
          <a:solidFill>
            <a:schemeClr val="tx1"/>
          </a:solidFill>
          <a:latin typeface="+mn-lt"/>
          <a:ea typeface="+mn-ea"/>
          <a:cs typeface="+mn-cs"/>
        </a:defRPr>
      </a:lvl5pPr>
      <a:lvl6pPr marL="2284947" algn="l" defTabSz="913977" rtl="0" eaLnBrk="1" latinLnBrk="0" hangingPunct="1">
        <a:defRPr sz="1800" kern="1200">
          <a:solidFill>
            <a:schemeClr val="tx1"/>
          </a:solidFill>
          <a:latin typeface="+mn-lt"/>
          <a:ea typeface="+mn-ea"/>
          <a:cs typeface="+mn-cs"/>
        </a:defRPr>
      </a:lvl6pPr>
      <a:lvl7pPr marL="2741939" algn="l" defTabSz="913977" rtl="0" eaLnBrk="1" latinLnBrk="0" hangingPunct="1">
        <a:defRPr sz="1800" kern="1200">
          <a:solidFill>
            <a:schemeClr val="tx1"/>
          </a:solidFill>
          <a:latin typeface="+mn-lt"/>
          <a:ea typeface="+mn-ea"/>
          <a:cs typeface="+mn-cs"/>
        </a:defRPr>
      </a:lvl7pPr>
      <a:lvl8pPr marL="3198924" algn="l" defTabSz="913977" rtl="0" eaLnBrk="1" latinLnBrk="0" hangingPunct="1">
        <a:defRPr sz="1800" kern="1200">
          <a:solidFill>
            <a:schemeClr val="tx1"/>
          </a:solidFill>
          <a:latin typeface="+mn-lt"/>
          <a:ea typeface="+mn-ea"/>
          <a:cs typeface="+mn-cs"/>
        </a:defRPr>
      </a:lvl8pPr>
      <a:lvl9pPr marL="3655917" algn="l" defTabSz="9139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bwMode="auto">
          <a:xfrm>
            <a:off x="457356" y="274489"/>
            <a:ext cx="8229290" cy="114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33" tIns="45417" rIns="90833" bIns="45417" numCol="1" anchor="ctr" anchorCtr="0" compatLnSpc="1">
            <a:prstTxWarp prst="textNoShape">
              <a:avLst/>
            </a:prstTxWarp>
          </a:bodyPr>
          <a:lstStyle/>
          <a:p>
            <a:pPr lvl="0"/>
            <a:r>
              <a:rPr lang="en-US" altLang="en-US" smtClean="0"/>
              <a:t>Click to edit Master title style</a:t>
            </a:r>
          </a:p>
        </p:txBody>
      </p:sp>
      <p:sp>
        <p:nvSpPr>
          <p:cNvPr id="751619" name="Rectangle 3"/>
          <p:cNvSpPr>
            <a:spLocks noGrp="1" noChangeArrowheads="1"/>
          </p:cNvSpPr>
          <p:nvPr>
            <p:ph type="body" idx="1"/>
          </p:nvPr>
        </p:nvSpPr>
        <p:spPr bwMode="auto">
          <a:xfrm>
            <a:off x="457356" y="1599787"/>
            <a:ext cx="8229290" cy="452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33" tIns="45417" rIns="90833" bIns="4541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51620" name="Rectangle 4"/>
          <p:cNvSpPr>
            <a:spLocks noGrp="1" noChangeArrowheads="1"/>
          </p:cNvSpPr>
          <p:nvPr>
            <p:ph type="dt" sz="half" idx="2"/>
          </p:nvPr>
        </p:nvSpPr>
        <p:spPr bwMode="auto">
          <a:xfrm>
            <a:off x="457355" y="6245712"/>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33" tIns="45417" rIns="90833" bIns="45417" numCol="1" anchor="t" anchorCtr="0" compatLnSpc="1">
            <a:prstTxWarp prst="textNoShape">
              <a:avLst/>
            </a:prstTxWarp>
          </a:bodyPr>
          <a:lstStyle>
            <a:lvl1pPr defTabSz="908615">
              <a:defRPr sz="1400"/>
            </a:lvl1pPr>
          </a:lstStyle>
          <a:p>
            <a:pPr fontAlgn="base">
              <a:spcBef>
                <a:spcPct val="0"/>
              </a:spcBef>
              <a:spcAft>
                <a:spcPct val="0"/>
              </a:spcAft>
            </a:pPr>
            <a:endParaRPr lang="en-US" altLang="en-US" dirty="0" smtClean="0">
              <a:solidFill>
                <a:srgbClr val="000000"/>
              </a:solidFill>
            </a:endParaRPr>
          </a:p>
        </p:txBody>
      </p:sp>
      <p:sp>
        <p:nvSpPr>
          <p:cNvPr id="751621" name="Rectangle 5"/>
          <p:cNvSpPr>
            <a:spLocks noGrp="1" noChangeArrowheads="1"/>
          </p:cNvSpPr>
          <p:nvPr>
            <p:ph type="ftr" sz="quarter" idx="3"/>
          </p:nvPr>
        </p:nvSpPr>
        <p:spPr bwMode="auto">
          <a:xfrm>
            <a:off x="3123989" y="6245712"/>
            <a:ext cx="2896065"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33" tIns="45417" rIns="90833" bIns="45417" numCol="1" anchor="t" anchorCtr="0" compatLnSpc="1">
            <a:prstTxWarp prst="textNoShape">
              <a:avLst/>
            </a:prstTxWarp>
          </a:bodyPr>
          <a:lstStyle>
            <a:lvl1pPr algn="ctr" defTabSz="908615">
              <a:defRPr sz="1400"/>
            </a:lvl1pPr>
          </a:lstStyle>
          <a:p>
            <a:pPr fontAlgn="base">
              <a:spcBef>
                <a:spcPct val="0"/>
              </a:spcBef>
              <a:spcAft>
                <a:spcPct val="0"/>
              </a:spcAft>
            </a:pPr>
            <a:endParaRPr lang="en-US" altLang="en-US" dirty="0" smtClean="0">
              <a:solidFill>
                <a:srgbClr val="000000"/>
              </a:solidFill>
            </a:endParaRPr>
          </a:p>
        </p:txBody>
      </p:sp>
      <p:sp>
        <p:nvSpPr>
          <p:cNvPr id="751622" name="Rectangle 6"/>
          <p:cNvSpPr>
            <a:spLocks noGrp="1" noChangeArrowheads="1"/>
          </p:cNvSpPr>
          <p:nvPr>
            <p:ph type="sldNum" sz="quarter" idx="4"/>
          </p:nvPr>
        </p:nvSpPr>
        <p:spPr bwMode="auto">
          <a:xfrm>
            <a:off x="6553355" y="6245712"/>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33" tIns="45417" rIns="90833" bIns="45417" numCol="1" anchor="t" anchorCtr="0" compatLnSpc="1">
            <a:prstTxWarp prst="textNoShape">
              <a:avLst/>
            </a:prstTxWarp>
          </a:bodyPr>
          <a:lstStyle>
            <a:lvl1pPr algn="r" defTabSz="908615">
              <a:defRPr sz="1400"/>
            </a:lvl1pPr>
          </a:lstStyle>
          <a:p>
            <a:pPr fontAlgn="base">
              <a:spcBef>
                <a:spcPct val="0"/>
              </a:spcBef>
              <a:spcAft>
                <a:spcPct val="0"/>
              </a:spcAft>
            </a:pPr>
            <a:fld id="{E8643E87-218D-464B-9B4D-FAD2BB7615F0}" type="slidenum">
              <a:rPr lang="en-US" altLang="en-US" smtClean="0">
                <a:solidFill>
                  <a:srgbClr val="000000"/>
                </a:solidFill>
              </a:rPr>
              <a:pPr fontAlgn="base">
                <a:spcBef>
                  <a:spcPct val="0"/>
                </a:spcBef>
                <a:spcAft>
                  <a:spcPct val="0"/>
                </a:spcAft>
              </a:pPr>
              <a:t>‹#›</a:t>
            </a:fld>
            <a:endParaRPr lang="en-US" altLang="en-US" dirty="0" smtClean="0">
              <a:solidFill>
                <a:srgbClr val="000000"/>
              </a:solidFill>
            </a:endParaRPr>
          </a:p>
        </p:txBody>
      </p:sp>
    </p:spTree>
  </p:cSld>
  <p:clrMap bg1="lt1" tx1="dk1" bg2="lt2" tx2="dk2" accent1="accent1" accent2="accent2" accent3="accent3" accent4="accent4" accent5="accent5" accent6="accent6" hlink="hlink" folHlink="folHlink"/>
  <p:txStyles>
    <p:titleStyle>
      <a:lvl1pPr algn="ctr" defTabSz="908615" rtl="0" fontAlgn="base">
        <a:spcBef>
          <a:spcPct val="0"/>
        </a:spcBef>
        <a:spcAft>
          <a:spcPct val="0"/>
        </a:spcAft>
        <a:defRPr sz="4400">
          <a:solidFill>
            <a:schemeClr val="tx2"/>
          </a:solidFill>
          <a:latin typeface="+mj-lt"/>
          <a:ea typeface="+mj-ea"/>
          <a:cs typeface="+mj-cs"/>
        </a:defRPr>
      </a:lvl1pPr>
      <a:lvl2pPr algn="ctr" defTabSz="908615" rtl="0" fontAlgn="base">
        <a:spcBef>
          <a:spcPct val="0"/>
        </a:spcBef>
        <a:spcAft>
          <a:spcPct val="0"/>
        </a:spcAft>
        <a:defRPr sz="4400">
          <a:solidFill>
            <a:schemeClr val="tx2"/>
          </a:solidFill>
          <a:latin typeface="Arial" pitchFamily="34" charset="0"/>
        </a:defRPr>
      </a:lvl2pPr>
      <a:lvl3pPr algn="ctr" defTabSz="908615" rtl="0" fontAlgn="base">
        <a:spcBef>
          <a:spcPct val="0"/>
        </a:spcBef>
        <a:spcAft>
          <a:spcPct val="0"/>
        </a:spcAft>
        <a:defRPr sz="4400">
          <a:solidFill>
            <a:schemeClr val="tx2"/>
          </a:solidFill>
          <a:latin typeface="Arial" pitchFamily="34" charset="0"/>
        </a:defRPr>
      </a:lvl3pPr>
      <a:lvl4pPr algn="ctr" defTabSz="908615" rtl="0" fontAlgn="base">
        <a:spcBef>
          <a:spcPct val="0"/>
        </a:spcBef>
        <a:spcAft>
          <a:spcPct val="0"/>
        </a:spcAft>
        <a:defRPr sz="4400">
          <a:solidFill>
            <a:schemeClr val="tx2"/>
          </a:solidFill>
          <a:latin typeface="Arial" pitchFamily="34" charset="0"/>
        </a:defRPr>
      </a:lvl4pPr>
      <a:lvl5pPr algn="ctr" defTabSz="908615" rtl="0" fontAlgn="base">
        <a:spcBef>
          <a:spcPct val="0"/>
        </a:spcBef>
        <a:spcAft>
          <a:spcPct val="0"/>
        </a:spcAft>
        <a:defRPr sz="4400">
          <a:solidFill>
            <a:schemeClr val="tx2"/>
          </a:solidFill>
          <a:latin typeface="Arial" pitchFamily="34" charset="0"/>
        </a:defRPr>
      </a:lvl5pPr>
      <a:lvl6pPr marL="443530" algn="ctr" defTabSz="908615" rtl="0" fontAlgn="base">
        <a:spcBef>
          <a:spcPct val="0"/>
        </a:spcBef>
        <a:spcAft>
          <a:spcPct val="0"/>
        </a:spcAft>
        <a:defRPr sz="4400">
          <a:solidFill>
            <a:schemeClr val="tx2"/>
          </a:solidFill>
          <a:latin typeface="Arial" pitchFamily="34" charset="0"/>
        </a:defRPr>
      </a:lvl6pPr>
      <a:lvl7pPr marL="887063" algn="ctr" defTabSz="908615" rtl="0" fontAlgn="base">
        <a:spcBef>
          <a:spcPct val="0"/>
        </a:spcBef>
        <a:spcAft>
          <a:spcPct val="0"/>
        </a:spcAft>
        <a:defRPr sz="4400">
          <a:solidFill>
            <a:schemeClr val="tx2"/>
          </a:solidFill>
          <a:latin typeface="Arial" pitchFamily="34" charset="0"/>
        </a:defRPr>
      </a:lvl7pPr>
      <a:lvl8pPr marL="1330591" algn="ctr" defTabSz="908615" rtl="0" fontAlgn="base">
        <a:spcBef>
          <a:spcPct val="0"/>
        </a:spcBef>
        <a:spcAft>
          <a:spcPct val="0"/>
        </a:spcAft>
        <a:defRPr sz="4400">
          <a:solidFill>
            <a:schemeClr val="tx2"/>
          </a:solidFill>
          <a:latin typeface="Arial" pitchFamily="34" charset="0"/>
        </a:defRPr>
      </a:lvl8pPr>
      <a:lvl9pPr marL="1774113" algn="ctr" defTabSz="908615" rtl="0" fontAlgn="base">
        <a:spcBef>
          <a:spcPct val="0"/>
        </a:spcBef>
        <a:spcAft>
          <a:spcPct val="0"/>
        </a:spcAft>
        <a:defRPr sz="4400">
          <a:solidFill>
            <a:schemeClr val="tx2"/>
          </a:solidFill>
          <a:latin typeface="Arial" pitchFamily="34" charset="0"/>
        </a:defRPr>
      </a:lvl9pPr>
    </p:titleStyle>
    <p:bodyStyle>
      <a:lvl1pPr marL="340352" indent="-340352" algn="l" defTabSz="908615" rtl="0" fontAlgn="base">
        <a:spcBef>
          <a:spcPct val="20000"/>
        </a:spcBef>
        <a:spcAft>
          <a:spcPct val="0"/>
        </a:spcAft>
        <a:buChar char="•"/>
        <a:defRPr sz="3200">
          <a:solidFill>
            <a:schemeClr val="tx1"/>
          </a:solidFill>
          <a:latin typeface="+mn-lt"/>
          <a:ea typeface="+mn-ea"/>
          <a:cs typeface="+mn-cs"/>
        </a:defRPr>
      </a:lvl1pPr>
      <a:lvl2pPr marL="737676" indent="-283368" algn="l" defTabSz="908615" rtl="0" fontAlgn="base">
        <a:spcBef>
          <a:spcPct val="20000"/>
        </a:spcBef>
        <a:spcAft>
          <a:spcPct val="0"/>
        </a:spcAft>
        <a:buChar char="–"/>
        <a:defRPr sz="2800">
          <a:solidFill>
            <a:schemeClr val="tx1"/>
          </a:solidFill>
          <a:latin typeface="+mn-lt"/>
        </a:defRPr>
      </a:lvl2pPr>
      <a:lvl3pPr marL="1135009" indent="-226383" algn="l" defTabSz="908615" rtl="0" fontAlgn="base">
        <a:spcBef>
          <a:spcPct val="20000"/>
        </a:spcBef>
        <a:spcAft>
          <a:spcPct val="0"/>
        </a:spcAft>
        <a:buChar char="•"/>
        <a:defRPr sz="2400">
          <a:solidFill>
            <a:schemeClr val="tx1"/>
          </a:solidFill>
          <a:latin typeface="+mn-lt"/>
        </a:defRPr>
      </a:lvl3pPr>
      <a:lvl4pPr marL="1589308" indent="-226383" algn="l" defTabSz="908615" rtl="0" fontAlgn="base">
        <a:spcBef>
          <a:spcPct val="20000"/>
        </a:spcBef>
        <a:spcAft>
          <a:spcPct val="0"/>
        </a:spcAft>
        <a:buChar char="–"/>
        <a:defRPr sz="2000">
          <a:solidFill>
            <a:schemeClr val="tx1"/>
          </a:solidFill>
          <a:latin typeface="+mn-lt"/>
        </a:defRPr>
      </a:lvl4pPr>
      <a:lvl5pPr marL="2043623" indent="-226383" algn="l" defTabSz="908615" rtl="0" fontAlgn="base">
        <a:spcBef>
          <a:spcPct val="20000"/>
        </a:spcBef>
        <a:spcAft>
          <a:spcPct val="0"/>
        </a:spcAft>
        <a:buChar char="»"/>
        <a:defRPr sz="2000">
          <a:solidFill>
            <a:schemeClr val="tx1"/>
          </a:solidFill>
          <a:latin typeface="+mn-lt"/>
        </a:defRPr>
      </a:lvl5pPr>
      <a:lvl6pPr marL="2487142" indent="-226383" algn="l" defTabSz="908615" rtl="0" fontAlgn="base">
        <a:spcBef>
          <a:spcPct val="20000"/>
        </a:spcBef>
        <a:spcAft>
          <a:spcPct val="0"/>
        </a:spcAft>
        <a:buChar char="»"/>
        <a:defRPr sz="2000">
          <a:solidFill>
            <a:schemeClr val="tx1"/>
          </a:solidFill>
          <a:latin typeface="+mn-lt"/>
        </a:defRPr>
      </a:lvl6pPr>
      <a:lvl7pPr marL="2930676" indent="-226383" algn="l" defTabSz="908615" rtl="0" fontAlgn="base">
        <a:spcBef>
          <a:spcPct val="20000"/>
        </a:spcBef>
        <a:spcAft>
          <a:spcPct val="0"/>
        </a:spcAft>
        <a:buChar char="»"/>
        <a:defRPr sz="2000">
          <a:solidFill>
            <a:schemeClr val="tx1"/>
          </a:solidFill>
          <a:latin typeface="+mn-lt"/>
        </a:defRPr>
      </a:lvl7pPr>
      <a:lvl8pPr marL="3374204" indent="-226383" algn="l" defTabSz="908615" rtl="0" fontAlgn="base">
        <a:spcBef>
          <a:spcPct val="20000"/>
        </a:spcBef>
        <a:spcAft>
          <a:spcPct val="0"/>
        </a:spcAft>
        <a:buChar char="»"/>
        <a:defRPr sz="2000">
          <a:solidFill>
            <a:schemeClr val="tx1"/>
          </a:solidFill>
          <a:latin typeface="+mn-lt"/>
        </a:defRPr>
      </a:lvl8pPr>
      <a:lvl9pPr marL="3817729" indent="-226383" algn="l" defTabSz="908615" rtl="0" fontAlgn="base">
        <a:spcBef>
          <a:spcPct val="20000"/>
        </a:spcBef>
        <a:spcAft>
          <a:spcPct val="0"/>
        </a:spcAft>
        <a:buChar char="»"/>
        <a:defRPr sz="2000">
          <a:solidFill>
            <a:schemeClr val="tx1"/>
          </a:solidFill>
          <a:latin typeface="+mn-lt"/>
        </a:defRPr>
      </a:lvl9pPr>
    </p:bodyStyle>
    <p:otherStyle>
      <a:defPPr>
        <a:defRPr lang="en-US"/>
      </a:defPPr>
      <a:lvl1pPr marL="0" algn="l" defTabSz="887063" rtl="0" eaLnBrk="1" latinLnBrk="0" hangingPunct="1">
        <a:defRPr sz="1800" kern="1200">
          <a:solidFill>
            <a:schemeClr val="tx1"/>
          </a:solidFill>
          <a:latin typeface="+mn-lt"/>
          <a:ea typeface="+mn-ea"/>
          <a:cs typeface="+mn-cs"/>
        </a:defRPr>
      </a:lvl1pPr>
      <a:lvl2pPr marL="443530" algn="l" defTabSz="887063" rtl="0" eaLnBrk="1" latinLnBrk="0" hangingPunct="1">
        <a:defRPr sz="1800" kern="1200">
          <a:solidFill>
            <a:schemeClr val="tx1"/>
          </a:solidFill>
          <a:latin typeface="+mn-lt"/>
          <a:ea typeface="+mn-ea"/>
          <a:cs typeface="+mn-cs"/>
        </a:defRPr>
      </a:lvl2pPr>
      <a:lvl3pPr marL="887063" algn="l" defTabSz="887063" rtl="0" eaLnBrk="1" latinLnBrk="0" hangingPunct="1">
        <a:defRPr sz="1800" kern="1200">
          <a:solidFill>
            <a:schemeClr val="tx1"/>
          </a:solidFill>
          <a:latin typeface="+mn-lt"/>
          <a:ea typeface="+mn-ea"/>
          <a:cs typeface="+mn-cs"/>
        </a:defRPr>
      </a:lvl3pPr>
      <a:lvl4pPr marL="1330591" algn="l" defTabSz="887063" rtl="0" eaLnBrk="1" latinLnBrk="0" hangingPunct="1">
        <a:defRPr sz="1800" kern="1200">
          <a:solidFill>
            <a:schemeClr val="tx1"/>
          </a:solidFill>
          <a:latin typeface="+mn-lt"/>
          <a:ea typeface="+mn-ea"/>
          <a:cs typeface="+mn-cs"/>
        </a:defRPr>
      </a:lvl4pPr>
      <a:lvl5pPr marL="1774113" algn="l" defTabSz="887063" rtl="0" eaLnBrk="1" latinLnBrk="0" hangingPunct="1">
        <a:defRPr sz="1800" kern="1200">
          <a:solidFill>
            <a:schemeClr val="tx1"/>
          </a:solidFill>
          <a:latin typeface="+mn-lt"/>
          <a:ea typeface="+mn-ea"/>
          <a:cs typeface="+mn-cs"/>
        </a:defRPr>
      </a:lvl5pPr>
      <a:lvl6pPr marL="2217636" algn="l" defTabSz="887063" rtl="0" eaLnBrk="1" latinLnBrk="0" hangingPunct="1">
        <a:defRPr sz="1800" kern="1200">
          <a:solidFill>
            <a:schemeClr val="tx1"/>
          </a:solidFill>
          <a:latin typeface="+mn-lt"/>
          <a:ea typeface="+mn-ea"/>
          <a:cs typeface="+mn-cs"/>
        </a:defRPr>
      </a:lvl6pPr>
      <a:lvl7pPr marL="2661172" algn="l" defTabSz="887063" rtl="0" eaLnBrk="1" latinLnBrk="0" hangingPunct="1">
        <a:defRPr sz="1800" kern="1200">
          <a:solidFill>
            <a:schemeClr val="tx1"/>
          </a:solidFill>
          <a:latin typeface="+mn-lt"/>
          <a:ea typeface="+mn-ea"/>
          <a:cs typeface="+mn-cs"/>
        </a:defRPr>
      </a:lvl7pPr>
      <a:lvl8pPr marL="3104696" algn="l" defTabSz="887063" rtl="0" eaLnBrk="1" latinLnBrk="0" hangingPunct="1">
        <a:defRPr sz="1800" kern="1200">
          <a:solidFill>
            <a:schemeClr val="tx1"/>
          </a:solidFill>
          <a:latin typeface="+mn-lt"/>
          <a:ea typeface="+mn-ea"/>
          <a:cs typeface="+mn-cs"/>
        </a:defRPr>
      </a:lvl8pPr>
      <a:lvl9pPr marL="3548220" algn="l" defTabSz="887063"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9" rIns="91397" bIns="45699"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457200" y="1600209"/>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9" rIns="91397" bIns="4569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24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97" tIns="45699" rIns="91397" bIns="45699" numCol="1" anchor="t" anchorCtr="0" compatLnSpc="1">
            <a:prstTxWarp prst="textNoShape">
              <a:avLst/>
            </a:prstTxWarp>
          </a:bodyPr>
          <a:lstStyle>
            <a:lvl1pPr>
              <a:defRPr sz="1400">
                <a:ea typeface="+mn-ea"/>
              </a:defRPr>
            </a:lvl1pPr>
          </a:lstStyle>
          <a:p>
            <a:pPr defTabSz="913977" fontAlgn="base">
              <a:spcBef>
                <a:spcPct val="0"/>
              </a:spcBef>
              <a:spcAft>
                <a:spcPct val="0"/>
              </a:spcAft>
              <a:defRPr/>
            </a:pPr>
            <a:endParaRPr lang="en-US" dirty="0">
              <a:solidFill>
                <a:srgbClr val="000000"/>
              </a:solidFill>
              <a:latin typeface="Arial" pitchFamily="34" charset="0"/>
              <a:cs typeface="Arial" pitchFamily="34" charset="0"/>
            </a:endParaRPr>
          </a:p>
        </p:txBody>
      </p:sp>
      <p:sp>
        <p:nvSpPr>
          <p:cNvPr id="62469"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97" tIns="45699" rIns="91397" bIns="45699" numCol="1" anchor="t" anchorCtr="0" compatLnSpc="1">
            <a:prstTxWarp prst="textNoShape">
              <a:avLst/>
            </a:prstTxWarp>
          </a:bodyPr>
          <a:lstStyle>
            <a:lvl1pPr algn="ctr">
              <a:defRPr sz="1400">
                <a:ea typeface="+mn-ea"/>
              </a:defRPr>
            </a:lvl1pPr>
          </a:lstStyle>
          <a:p>
            <a:pPr defTabSz="913977" fontAlgn="base">
              <a:spcBef>
                <a:spcPct val="0"/>
              </a:spcBef>
              <a:spcAft>
                <a:spcPct val="0"/>
              </a:spcAft>
              <a:defRPr/>
            </a:pPr>
            <a:endParaRPr lang="en-US" dirty="0">
              <a:solidFill>
                <a:srgbClr val="000000"/>
              </a:solidFill>
              <a:latin typeface="Arial" pitchFamily="34" charset="0"/>
              <a:cs typeface="Arial" pitchFamily="34" charset="0"/>
            </a:endParaRPr>
          </a:p>
        </p:txBody>
      </p:sp>
      <p:sp>
        <p:nvSpPr>
          <p:cNvPr id="624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97" tIns="45699" rIns="91397" bIns="45699" numCol="1" anchor="t" anchorCtr="0" compatLnSpc="1">
            <a:prstTxWarp prst="textNoShape">
              <a:avLst/>
            </a:prstTxWarp>
          </a:bodyPr>
          <a:lstStyle>
            <a:lvl1pPr algn="r">
              <a:defRPr sz="1400">
                <a:ea typeface="+mn-ea"/>
              </a:defRPr>
            </a:lvl1pPr>
          </a:lstStyle>
          <a:p>
            <a:pPr defTabSz="913977" fontAlgn="base">
              <a:spcBef>
                <a:spcPct val="0"/>
              </a:spcBef>
              <a:spcAft>
                <a:spcPct val="0"/>
              </a:spcAft>
              <a:defRPr/>
            </a:pPr>
            <a:fld id="{20D9C5AF-BB60-47BD-A9EF-8A2147F2F22F}" type="slidenum">
              <a:rPr lang="en-US" smtClean="0">
                <a:solidFill>
                  <a:srgbClr val="000000"/>
                </a:solidFill>
                <a:latin typeface="Arial" pitchFamily="34" charset="0"/>
                <a:cs typeface="Arial" pitchFamily="34" charset="0"/>
              </a:rPr>
              <a:pPr defTabSz="913977" fontAlgn="base">
                <a:spcBef>
                  <a:spcPct val="0"/>
                </a:spcBef>
                <a:spcAft>
                  <a:spcPct val="0"/>
                </a:spcAft>
                <a:defRPr/>
              </a:pPr>
              <a:t>‹#›</a:t>
            </a:fld>
            <a:endParaRPr lang="en-US" dirty="0">
              <a:solidFill>
                <a:srgbClr val="000000"/>
              </a:solidFill>
              <a:latin typeface="Arial" pitchFamily="34" charset="0"/>
              <a:cs typeface="Arial" pitchFamily="34" charset="0"/>
            </a:endParaRPr>
          </a:p>
        </p:txBody>
      </p:sp>
      <p:pic>
        <p:nvPicPr>
          <p:cNvPr id="5127" name="Picture 7" descr="CIG_logo_color_2_inch"/>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447" y="85725"/>
            <a:ext cx="503237"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8"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mj-cs"/>
        </a:defRPr>
      </a:lvl1pPr>
      <a:lvl2pPr algn="ctr" rtl="0" eaLnBrk="0" fontAlgn="base" hangingPunct="0">
        <a:spcBef>
          <a:spcPct val="0"/>
        </a:spcBef>
        <a:spcAft>
          <a:spcPct val="0"/>
        </a:spcAft>
        <a:defRPr sz="4400">
          <a:solidFill>
            <a:schemeClr val="tx2"/>
          </a:solidFill>
          <a:latin typeface="Optima" pitchFamily="-112" charset="0"/>
          <a:ea typeface="ＭＳ Ｐゴシック" pitchFamily="34" charset="-128"/>
        </a:defRPr>
      </a:lvl2pPr>
      <a:lvl3pPr algn="ctr" rtl="0" eaLnBrk="0" fontAlgn="base" hangingPunct="0">
        <a:spcBef>
          <a:spcPct val="0"/>
        </a:spcBef>
        <a:spcAft>
          <a:spcPct val="0"/>
        </a:spcAft>
        <a:defRPr sz="4400">
          <a:solidFill>
            <a:schemeClr val="tx2"/>
          </a:solidFill>
          <a:latin typeface="Optima" pitchFamily="-112" charset="0"/>
          <a:ea typeface="ＭＳ Ｐゴシック" pitchFamily="34" charset="-128"/>
        </a:defRPr>
      </a:lvl3pPr>
      <a:lvl4pPr algn="ctr" rtl="0" eaLnBrk="0" fontAlgn="base" hangingPunct="0">
        <a:spcBef>
          <a:spcPct val="0"/>
        </a:spcBef>
        <a:spcAft>
          <a:spcPct val="0"/>
        </a:spcAft>
        <a:defRPr sz="4400">
          <a:solidFill>
            <a:schemeClr val="tx2"/>
          </a:solidFill>
          <a:latin typeface="Optima" pitchFamily="-112" charset="0"/>
          <a:ea typeface="ＭＳ Ｐゴシック" pitchFamily="34" charset="-128"/>
        </a:defRPr>
      </a:lvl4pPr>
      <a:lvl5pPr algn="ctr" rtl="0" eaLnBrk="0" fontAlgn="base" hangingPunct="0">
        <a:spcBef>
          <a:spcPct val="0"/>
        </a:spcBef>
        <a:spcAft>
          <a:spcPct val="0"/>
        </a:spcAft>
        <a:defRPr sz="4400">
          <a:solidFill>
            <a:schemeClr val="tx2"/>
          </a:solidFill>
          <a:latin typeface="Optima" pitchFamily="-112" charset="0"/>
          <a:ea typeface="ＭＳ Ｐゴシック" pitchFamily="34" charset="-128"/>
        </a:defRPr>
      </a:lvl5pPr>
      <a:lvl6pPr marL="456988" algn="ctr" rtl="0" eaLnBrk="0" fontAlgn="base" hangingPunct="0">
        <a:spcBef>
          <a:spcPct val="0"/>
        </a:spcBef>
        <a:spcAft>
          <a:spcPct val="0"/>
        </a:spcAft>
        <a:defRPr sz="4400">
          <a:solidFill>
            <a:schemeClr val="tx2"/>
          </a:solidFill>
          <a:latin typeface="Optima" pitchFamily="-112" charset="0"/>
          <a:ea typeface="MS PGothic" pitchFamily="34" charset="-128"/>
        </a:defRPr>
      </a:lvl6pPr>
      <a:lvl7pPr marL="913977" algn="ctr" rtl="0" eaLnBrk="0" fontAlgn="base" hangingPunct="0">
        <a:spcBef>
          <a:spcPct val="0"/>
        </a:spcBef>
        <a:spcAft>
          <a:spcPct val="0"/>
        </a:spcAft>
        <a:defRPr sz="4400">
          <a:solidFill>
            <a:schemeClr val="tx2"/>
          </a:solidFill>
          <a:latin typeface="Optima" pitchFamily="-112" charset="0"/>
          <a:ea typeface="MS PGothic" pitchFamily="34" charset="-128"/>
        </a:defRPr>
      </a:lvl7pPr>
      <a:lvl8pPr marL="1370970" algn="ctr" rtl="0" eaLnBrk="0" fontAlgn="base" hangingPunct="0">
        <a:spcBef>
          <a:spcPct val="0"/>
        </a:spcBef>
        <a:spcAft>
          <a:spcPct val="0"/>
        </a:spcAft>
        <a:defRPr sz="4400">
          <a:solidFill>
            <a:schemeClr val="tx2"/>
          </a:solidFill>
          <a:latin typeface="Optima" pitchFamily="-112" charset="0"/>
          <a:ea typeface="MS PGothic" pitchFamily="34" charset="-128"/>
        </a:defRPr>
      </a:lvl8pPr>
      <a:lvl9pPr marL="1827959" algn="ctr" rtl="0" eaLnBrk="0" fontAlgn="base" hangingPunct="0">
        <a:spcBef>
          <a:spcPct val="0"/>
        </a:spcBef>
        <a:spcAft>
          <a:spcPct val="0"/>
        </a:spcAft>
        <a:defRPr sz="4400">
          <a:solidFill>
            <a:schemeClr val="tx2"/>
          </a:solidFill>
          <a:latin typeface="Optima" pitchFamily="-112" charset="0"/>
          <a:ea typeface="MS PGothic" pitchFamily="34" charset="-128"/>
        </a:defRPr>
      </a:lvl9pPr>
    </p:titleStyle>
    <p:bodyStyle>
      <a:lvl1pPr marL="342744" indent="-342744" algn="l" rtl="0" eaLnBrk="0" fontAlgn="base" hangingPunct="0">
        <a:spcBef>
          <a:spcPct val="20000"/>
        </a:spcBef>
        <a:spcAft>
          <a:spcPct val="0"/>
        </a:spcAft>
        <a:buChar char="•"/>
        <a:defRPr sz="3200">
          <a:solidFill>
            <a:schemeClr val="tx1"/>
          </a:solidFill>
          <a:latin typeface="+mn-lt"/>
          <a:ea typeface="ＭＳ Ｐゴシック" pitchFamily="34" charset="-128"/>
          <a:cs typeface="+mn-cs"/>
        </a:defRPr>
      </a:lvl1pPr>
      <a:lvl2pPr marL="742608" indent="-285618" algn="l" rtl="0" eaLnBrk="0" fontAlgn="base" hangingPunct="0">
        <a:spcBef>
          <a:spcPct val="20000"/>
        </a:spcBef>
        <a:spcAft>
          <a:spcPct val="0"/>
        </a:spcAft>
        <a:buChar char="–"/>
        <a:defRPr sz="2800">
          <a:solidFill>
            <a:schemeClr val="tx1"/>
          </a:solidFill>
          <a:latin typeface="+mn-lt"/>
          <a:ea typeface="ＭＳ Ｐゴシック" pitchFamily="34" charset="-128"/>
        </a:defRPr>
      </a:lvl2pPr>
      <a:lvl3pPr marL="1142471" indent="-228493" algn="l" rtl="0" eaLnBrk="0" fontAlgn="base" hangingPunct="0">
        <a:spcBef>
          <a:spcPct val="20000"/>
        </a:spcBef>
        <a:spcAft>
          <a:spcPct val="0"/>
        </a:spcAft>
        <a:buChar char="•"/>
        <a:defRPr sz="2400">
          <a:solidFill>
            <a:schemeClr val="tx1"/>
          </a:solidFill>
          <a:latin typeface="+mn-lt"/>
          <a:ea typeface="ＭＳ Ｐゴシック" pitchFamily="34" charset="-128"/>
        </a:defRPr>
      </a:lvl3pPr>
      <a:lvl4pPr marL="1599462" indent="-228493" algn="l" rtl="0" eaLnBrk="0" fontAlgn="base" hangingPunct="0">
        <a:spcBef>
          <a:spcPct val="20000"/>
        </a:spcBef>
        <a:spcAft>
          <a:spcPct val="0"/>
        </a:spcAft>
        <a:buChar char="–"/>
        <a:defRPr sz="2000">
          <a:solidFill>
            <a:schemeClr val="tx1"/>
          </a:solidFill>
          <a:latin typeface="+mn-lt"/>
          <a:ea typeface="ＭＳ Ｐゴシック" pitchFamily="34" charset="-128"/>
        </a:defRPr>
      </a:lvl4pPr>
      <a:lvl5pPr marL="2056455" indent="-228493" algn="l" rtl="0" eaLnBrk="0" fontAlgn="base" hangingPunct="0">
        <a:spcBef>
          <a:spcPct val="20000"/>
        </a:spcBef>
        <a:spcAft>
          <a:spcPct val="0"/>
        </a:spcAft>
        <a:buChar char="»"/>
        <a:defRPr sz="2000">
          <a:solidFill>
            <a:schemeClr val="tx1"/>
          </a:solidFill>
          <a:latin typeface="+mn-lt"/>
          <a:ea typeface="ＭＳ Ｐゴシック" pitchFamily="34" charset="-128"/>
        </a:defRPr>
      </a:lvl5pPr>
      <a:lvl6pPr marL="2513445" indent="-228493" algn="l" rtl="0" eaLnBrk="0" fontAlgn="base" hangingPunct="0">
        <a:spcBef>
          <a:spcPct val="20000"/>
        </a:spcBef>
        <a:spcAft>
          <a:spcPct val="0"/>
        </a:spcAft>
        <a:buChar char="»"/>
        <a:defRPr sz="2000">
          <a:solidFill>
            <a:schemeClr val="tx1"/>
          </a:solidFill>
          <a:latin typeface="+mn-lt"/>
          <a:ea typeface="+mn-ea"/>
        </a:defRPr>
      </a:lvl6pPr>
      <a:lvl7pPr marL="2970432" indent="-228493" algn="l" rtl="0" eaLnBrk="0" fontAlgn="base" hangingPunct="0">
        <a:spcBef>
          <a:spcPct val="20000"/>
        </a:spcBef>
        <a:spcAft>
          <a:spcPct val="0"/>
        </a:spcAft>
        <a:buChar char="»"/>
        <a:defRPr sz="2000">
          <a:solidFill>
            <a:schemeClr val="tx1"/>
          </a:solidFill>
          <a:latin typeface="+mn-lt"/>
          <a:ea typeface="+mn-ea"/>
        </a:defRPr>
      </a:lvl7pPr>
      <a:lvl8pPr marL="3427423" indent="-228493" algn="l" rtl="0" eaLnBrk="0" fontAlgn="base" hangingPunct="0">
        <a:spcBef>
          <a:spcPct val="20000"/>
        </a:spcBef>
        <a:spcAft>
          <a:spcPct val="0"/>
        </a:spcAft>
        <a:buChar char="»"/>
        <a:defRPr sz="2000">
          <a:solidFill>
            <a:schemeClr val="tx1"/>
          </a:solidFill>
          <a:latin typeface="+mn-lt"/>
          <a:ea typeface="+mn-ea"/>
        </a:defRPr>
      </a:lvl8pPr>
      <a:lvl9pPr marL="3884410" indent="-228493"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913977" rtl="0" eaLnBrk="1" latinLnBrk="0" hangingPunct="1">
        <a:defRPr sz="1800" kern="1200">
          <a:solidFill>
            <a:schemeClr val="tx1"/>
          </a:solidFill>
          <a:latin typeface="+mn-lt"/>
          <a:ea typeface="+mn-ea"/>
          <a:cs typeface="+mn-cs"/>
        </a:defRPr>
      </a:lvl1pPr>
      <a:lvl2pPr marL="456988" algn="l" defTabSz="913977" rtl="0" eaLnBrk="1" latinLnBrk="0" hangingPunct="1">
        <a:defRPr sz="1800" kern="1200">
          <a:solidFill>
            <a:schemeClr val="tx1"/>
          </a:solidFill>
          <a:latin typeface="+mn-lt"/>
          <a:ea typeface="+mn-ea"/>
          <a:cs typeface="+mn-cs"/>
        </a:defRPr>
      </a:lvl2pPr>
      <a:lvl3pPr marL="913977" algn="l" defTabSz="913977" rtl="0" eaLnBrk="1" latinLnBrk="0" hangingPunct="1">
        <a:defRPr sz="1800" kern="1200">
          <a:solidFill>
            <a:schemeClr val="tx1"/>
          </a:solidFill>
          <a:latin typeface="+mn-lt"/>
          <a:ea typeface="+mn-ea"/>
          <a:cs typeface="+mn-cs"/>
        </a:defRPr>
      </a:lvl3pPr>
      <a:lvl4pPr marL="1370970" algn="l" defTabSz="913977" rtl="0" eaLnBrk="1" latinLnBrk="0" hangingPunct="1">
        <a:defRPr sz="1800" kern="1200">
          <a:solidFill>
            <a:schemeClr val="tx1"/>
          </a:solidFill>
          <a:latin typeface="+mn-lt"/>
          <a:ea typeface="+mn-ea"/>
          <a:cs typeface="+mn-cs"/>
        </a:defRPr>
      </a:lvl4pPr>
      <a:lvl5pPr marL="1827959" algn="l" defTabSz="913977" rtl="0" eaLnBrk="1" latinLnBrk="0" hangingPunct="1">
        <a:defRPr sz="1800" kern="1200">
          <a:solidFill>
            <a:schemeClr val="tx1"/>
          </a:solidFill>
          <a:latin typeface="+mn-lt"/>
          <a:ea typeface="+mn-ea"/>
          <a:cs typeface="+mn-cs"/>
        </a:defRPr>
      </a:lvl5pPr>
      <a:lvl6pPr marL="2284947" algn="l" defTabSz="913977" rtl="0" eaLnBrk="1" latinLnBrk="0" hangingPunct="1">
        <a:defRPr sz="1800" kern="1200">
          <a:solidFill>
            <a:schemeClr val="tx1"/>
          </a:solidFill>
          <a:latin typeface="+mn-lt"/>
          <a:ea typeface="+mn-ea"/>
          <a:cs typeface="+mn-cs"/>
        </a:defRPr>
      </a:lvl6pPr>
      <a:lvl7pPr marL="2741939" algn="l" defTabSz="913977" rtl="0" eaLnBrk="1" latinLnBrk="0" hangingPunct="1">
        <a:defRPr sz="1800" kern="1200">
          <a:solidFill>
            <a:schemeClr val="tx1"/>
          </a:solidFill>
          <a:latin typeface="+mn-lt"/>
          <a:ea typeface="+mn-ea"/>
          <a:cs typeface="+mn-cs"/>
        </a:defRPr>
      </a:lvl7pPr>
      <a:lvl8pPr marL="3198924" algn="l" defTabSz="913977" rtl="0" eaLnBrk="1" latinLnBrk="0" hangingPunct="1">
        <a:defRPr sz="1800" kern="1200">
          <a:solidFill>
            <a:schemeClr val="tx1"/>
          </a:solidFill>
          <a:latin typeface="+mn-lt"/>
          <a:ea typeface="+mn-ea"/>
          <a:cs typeface="+mn-cs"/>
        </a:defRPr>
      </a:lvl8pPr>
      <a:lvl9pPr marL="3655917" algn="l" defTabSz="913977"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7" tIns="45699" rIns="91397" bIns="45699"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7" tIns="45699" rIns="91397" bIns="4569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40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7" tIns="45699" rIns="91397" bIns="45699" numCol="1" anchor="t" anchorCtr="0" compatLnSpc="1">
            <a:prstTxWarp prst="textNoShape">
              <a:avLst/>
            </a:prstTxWarp>
          </a:bodyPr>
          <a:lstStyle>
            <a:lvl1pPr eaLnBrk="0" hangingPunct="0">
              <a:defRPr sz="1400">
                <a:solidFill>
                  <a:srgbClr val="000000"/>
                </a:solidFill>
                <a:latin typeface="+mn-lt"/>
                <a:cs typeface="+mn-cs"/>
              </a:defRPr>
            </a:lvl1pPr>
          </a:lstStyle>
          <a:p>
            <a:pPr defTabSz="913977" fontAlgn="base">
              <a:spcBef>
                <a:spcPct val="0"/>
              </a:spcBef>
              <a:spcAft>
                <a:spcPct val="0"/>
              </a:spcAft>
              <a:defRPr/>
            </a:pPr>
            <a:endParaRPr lang="en-US" dirty="0"/>
          </a:p>
        </p:txBody>
      </p:sp>
      <p:sp>
        <p:nvSpPr>
          <p:cNvPr id="102405"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7" tIns="45699" rIns="91397" bIns="45699" numCol="1" anchor="t" anchorCtr="0" compatLnSpc="1">
            <a:prstTxWarp prst="textNoShape">
              <a:avLst/>
            </a:prstTxWarp>
          </a:bodyPr>
          <a:lstStyle>
            <a:lvl1pPr algn="ctr" eaLnBrk="0" hangingPunct="0">
              <a:defRPr sz="1400">
                <a:solidFill>
                  <a:srgbClr val="000000"/>
                </a:solidFill>
                <a:latin typeface="+mn-lt"/>
                <a:cs typeface="+mn-cs"/>
              </a:defRPr>
            </a:lvl1pPr>
          </a:lstStyle>
          <a:p>
            <a:pPr defTabSz="913977" fontAlgn="base">
              <a:spcBef>
                <a:spcPct val="0"/>
              </a:spcBef>
              <a:spcAft>
                <a:spcPct val="0"/>
              </a:spcAft>
              <a:defRPr/>
            </a:pPr>
            <a:endParaRPr lang="en-US" dirty="0"/>
          </a:p>
        </p:txBody>
      </p:sp>
      <p:sp>
        <p:nvSpPr>
          <p:cNvPr id="10240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7" tIns="45699" rIns="91397" bIns="45699" numCol="1" anchor="t" anchorCtr="0" compatLnSpc="1">
            <a:prstTxWarp prst="textNoShape">
              <a:avLst/>
            </a:prstTxWarp>
          </a:bodyPr>
          <a:lstStyle>
            <a:lvl1pPr algn="r" eaLnBrk="0" hangingPunct="0">
              <a:defRPr sz="1400">
                <a:solidFill>
                  <a:srgbClr val="000000"/>
                </a:solidFill>
                <a:latin typeface="+mn-lt"/>
                <a:cs typeface="+mn-cs"/>
              </a:defRPr>
            </a:lvl1pPr>
          </a:lstStyle>
          <a:p>
            <a:pPr defTabSz="913977" fontAlgn="base">
              <a:spcBef>
                <a:spcPct val="0"/>
              </a:spcBef>
              <a:spcAft>
                <a:spcPct val="0"/>
              </a:spcAft>
              <a:defRPr/>
            </a:pPr>
            <a:fld id="{59055452-248A-4E1C-9781-BB3FE2C17E5D}" type="slidenum">
              <a:rPr lang="en-US" smtClean="0"/>
              <a:pPr defTabSz="913977" fontAlgn="base">
                <a:spcBef>
                  <a:spcPct val="0"/>
                </a:spcBef>
                <a:spcAft>
                  <a:spcPct val="0"/>
                </a:spcAft>
                <a:defRPr/>
              </a:pPr>
              <a:t>‹#›</a:t>
            </a:fld>
            <a:endParaRPr lang="en-US" dirty="0"/>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6988" algn="ctr" rtl="0" fontAlgn="base">
        <a:spcBef>
          <a:spcPct val="0"/>
        </a:spcBef>
        <a:spcAft>
          <a:spcPct val="0"/>
        </a:spcAft>
        <a:defRPr sz="4400">
          <a:solidFill>
            <a:schemeClr val="tx2"/>
          </a:solidFill>
          <a:latin typeface="Times" charset="0"/>
        </a:defRPr>
      </a:lvl6pPr>
      <a:lvl7pPr marL="913977" algn="ctr" rtl="0" fontAlgn="base">
        <a:spcBef>
          <a:spcPct val="0"/>
        </a:spcBef>
        <a:spcAft>
          <a:spcPct val="0"/>
        </a:spcAft>
        <a:defRPr sz="4400">
          <a:solidFill>
            <a:schemeClr val="tx2"/>
          </a:solidFill>
          <a:latin typeface="Times" charset="0"/>
        </a:defRPr>
      </a:lvl7pPr>
      <a:lvl8pPr marL="1370970" algn="ctr" rtl="0" fontAlgn="base">
        <a:spcBef>
          <a:spcPct val="0"/>
        </a:spcBef>
        <a:spcAft>
          <a:spcPct val="0"/>
        </a:spcAft>
        <a:defRPr sz="4400">
          <a:solidFill>
            <a:schemeClr val="tx2"/>
          </a:solidFill>
          <a:latin typeface="Times" charset="0"/>
        </a:defRPr>
      </a:lvl8pPr>
      <a:lvl9pPr marL="1827959" algn="ctr" rtl="0" fontAlgn="base">
        <a:spcBef>
          <a:spcPct val="0"/>
        </a:spcBef>
        <a:spcAft>
          <a:spcPct val="0"/>
        </a:spcAft>
        <a:defRPr sz="4400">
          <a:solidFill>
            <a:schemeClr val="tx2"/>
          </a:solidFill>
          <a:latin typeface="Times" charset="0"/>
        </a:defRPr>
      </a:lvl9pPr>
    </p:titleStyle>
    <p:bodyStyle>
      <a:lvl1pPr marL="342744" indent="-342744" algn="l" rtl="0" eaLnBrk="0" fontAlgn="base" hangingPunct="0">
        <a:spcBef>
          <a:spcPct val="20000"/>
        </a:spcBef>
        <a:spcAft>
          <a:spcPct val="0"/>
        </a:spcAft>
        <a:buChar char="•"/>
        <a:defRPr sz="3200">
          <a:solidFill>
            <a:schemeClr val="tx1"/>
          </a:solidFill>
          <a:latin typeface="+mn-lt"/>
          <a:ea typeface="+mn-ea"/>
          <a:cs typeface="+mn-cs"/>
        </a:defRPr>
      </a:lvl1pPr>
      <a:lvl2pPr marL="742608" indent="-285618" algn="l" rtl="0" eaLnBrk="0" fontAlgn="base" hangingPunct="0">
        <a:spcBef>
          <a:spcPct val="20000"/>
        </a:spcBef>
        <a:spcAft>
          <a:spcPct val="0"/>
        </a:spcAft>
        <a:buChar char="–"/>
        <a:defRPr sz="2800">
          <a:solidFill>
            <a:schemeClr val="tx1"/>
          </a:solidFill>
          <a:latin typeface="+mn-lt"/>
        </a:defRPr>
      </a:lvl2pPr>
      <a:lvl3pPr marL="1142471" indent="-228493" algn="l" rtl="0" eaLnBrk="0" fontAlgn="base" hangingPunct="0">
        <a:spcBef>
          <a:spcPct val="20000"/>
        </a:spcBef>
        <a:spcAft>
          <a:spcPct val="0"/>
        </a:spcAft>
        <a:buChar char="•"/>
        <a:defRPr sz="2400">
          <a:solidFill>
            <a:schemeClr val="tx1"/>
          </a:solidFill>
          <a:latin typeface="+mn-lt"/>
        </a:defRPr>
      </a:lvl3pPr>
      <a:lvl4pPr marL="1599462" indent="-228493" algn="l" rtl="0" eaLnBrk="0" fontAlgn="base" hangingPunct="0">
        <a:spcBef>
          <a:spcPct val="20000"/>
        </a:spcBef>
        <a:spcAft>
          <a:spcPct val="0"/>
        </a:spcAft>
        <a:buChar char="–"/>
        <a:defRPr sz="2000">
          <a:solidFill>
            <a:schemeClr val="tx1"/>
          </a:solidFill>
          <a:latin typeface="+mn-lt"/>
        </a:defRPr>
      </a:lvl4pPr>
      <a:lvl5pPr marL="2056455" indent="-228493" algn="l" rtl="0" eaLnBrk="0" fontAlgn="base" hangingPunct="0">
        <a:spcBef>
          <a:spcPct val="20000"/>
        </a:spcBef>
        <a:spcAft>
          <a:spcPct val="0"/>
        </a:spcAft>
        <a:buChar char="»"/>
        <a:defRPr sz="2000">
          <a:solidFill>
            <a:schemeClr val="tx1"/>
          </a:solidFill>
          <a:latin typeface="+mn-lt"/>
        </a:defRPr>
      </a:lvl5pPr>
      <a:lvl6pPr marL="2513445" indent="-228493" algn="l" rtl="0" fontAlgn="base">
        <a:spcBef>
          <a:spcPct val="20000"/>
        </a:spcBef>
        <a:spcAft>
          <a:spcPct val="0"/>
        </a:spcAft>
        <a:buChar char="»"/>
        <a:defRPr sz="2000">
          <a:solidFill>
            <a:schemeClr val="tx1"/>
          </a:solidFill>
          <a:latin typeface="+mn-lt"/>
        </a:defRPr>
      </a:lvl6pPr>
      <a:lvl7pPr marL="2970432" indent="-228493" algn="l" rtl="0" fontAlgn="base">
        <a:spcBef>
          <a:spcPct val="20000"/>
        </a:spcBef>
        <a:spcAft>
          <a:spcPct val="0"/>
        </a:spcAft>
        <a:buChar char="»"/>
        <a:defRPr sz="2000">
          <a:solidFill>
            <a:schemeClr val="tx1"/>
          </a:solidFill>
          <a:latin typeface="+mn-lt"/>
        </a:defRPr>
      </a:lvl7pPr>
      <a:lvl8pPr marL="3427423" indent="-228493" algn="l" rtl="0" fontAlgn="base">
        <a:spcBef>
          <a:spcPct val="20000"/>
        </a:spcBef>
        <a:spcAft>
          <a:spcPct val="0"/>
        </a:spcAft>
        <a:buChar char="»"/>
        <a:defRPr sz="2000">
          <a:solidFill>
            <a:schemeClr val="tx1"/>
          </a:solidFill>
          <a:latin typeface="+mn-lt"/>
        </a:defRPr>
      </a:lvl8pPr>
      <a:lvl9pPr marL="3884410" indent="-228493"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977" rtl="0" eaLnBrk="1" latinLnBrk="0" hangingPunct="1">
        <a:defRPr sz="1800" kern="1200">
          <a:solidFill>
            <a:schemeClr val="tx1"/>
          </a:solidFill>
          <a:latin typeface="+mn-lt"/>
          <a:ea typeface="+mn-ea"/>
          <a:cs typeface="+mn-cs"/>
        </a:defRPr>
      </a:lvl1pPr>
      <a:lvl2pPr marL="456988" algn="l" defTabSz="913977" rtl="0" eaLnBrk="1" latinLnBrk="0" hangingPunct="1">
        <a:defRPr sz="1800" kern="1200">
          <a:solidFill>
            <a:schemeClr val="tx1"/>
          </a:solidFill>
          <a:latin typeface="+mn-lt"/>
          <a:ea typeface="+mn-ea"/>
          <a:cs typeface="+mn-cs"/>
        </a:defRPr>
      </a:lvl2pPr>
      <a:lvl3pPr marL="913977" algn="l" defTabSz="913977" rtl="0" eaLnBrk="1" latinLnBrk="0" hangingPunct="1">
        <a:defRPr sz="1800" kern="1200">
          <a:solidFill>
            <a:schemeClr val="tx1"/>
          </a:solidFill>
          <a:latin typeface="+mn-lt"/>
          <a:ea typeface="+mn-ea"/>
          <a:cs typeface="+mn-cs"/>
        </a:defRPr>
      </a:lvl3pPr>
      <a:lvl4pPr marL="1370970" algn="l" defTabSz="913977" rtl="0" eaLnBrk="1" latinLnBrk="0" hangingPunct="1">
        <a:defRPr sz="1800" kern="1200">
          <a:solidFill>
            <a:schemeClr val="tx1"/>
          </a:solidFill>
          <a:latin typeface="+mn-lt"/>
          <a:ea typeface="+mn-ea"/>
          <a:cs typeface="+mn-cs"/>
        </a:defRPr>
      </a:lvl4pPr>
      <a:lvl5pPr marL="1827959" algn="l" defTabSz="913977" rtl="0" eaLnBrk="1" latinLnBrk="0" hangingPunct="1">
        <a:defRPr sz="1800" kern="1200">
          <a:solidFill>
            <a:schemeClr val="tx1"/>
          </a:solidFill>
          <a:latin typeface="+mn-lt"/>
          <a:ea typeface="+mn-ea"/>
          <a:cs typeface="+mn-cs"/>
        </a:defRPr>
      </a:lvl5pPr>
      <a:lvl6pPr marL="2284947" algn="l" defTabSz="913977" rtl="0" eaLnBrk="1" latinLnBrk="0" hangingPunct="1">
        <a:defRPr sz="1800" kern="1200">
          <a:solidFill>
            <a:schemeClr val="tx1"/>
          </a:solidFill>
          <a:latin typeface="+mn-lt"/>
          <a:ea typeface="+mn-ea"/>
          <a:cs typeface="+mn-cs"/>
        </a:defRPr>
      </a:lvl6pPr>
      <a:lvl7pPr marL="2741939" algn="l" defTabSz="913977" rtl="0" eaLnBrk="1" latinLnBrk="0" hangingPunct="1">
        <a:defRPr sz="1800" kern="1200">
          <a:solidFill>
            <a:schemeClr val="tx1"/>
          </a:solidFill>
          <a:latin typeface="+mn-lt"/>
          <a:ea typeface="+mn-ea"/>
          <a:cs typeface="+mn-cs"/>
        </a:defRPr>
      </a:lvl7pPr>
      <a:lvl8pPr marL="3198924" algn="l" defTabSz="913977" rtl="0" eaLnBrk="1" latinLnBrk="0" hangingPunct="1">
        <a:defRPr sz="1800" kern="1200">
          <a:solidFill>
            <a:schemeClr val="tx1"/>
          </a:solidFill>
          <a:latin typeface="+mn-lt"/>
          <a:ea typeface="+mn-ea"/>
          <a:cs typeface="+mn-cs"/>
        </a:defRPr>
      </a:lvl8pPr>
      <a:lvl9pPr marL="3655917" algn="l" defTabSz="913977"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9" rIns="91397" bIns="45699" numCol="1" anchor="ctr" anchorCtr="0" compatLnSpc="1">
            <a:prstTxWarp prst="textNoShape">
              <a:avLst/>
            </a:prstTxWarp>
          </a:bodyPr>
          <a:lstStyle/>
          <a:p>
            <a:pPr lvl="0"/>
            <a:r>
              <a:rPr lang="en-US" altLang="en-US" smtClean="0"/>
              <a:t>Click to edit Master title style</a:t>
            </a:r>
          </a:p>
        </p:txBody>
      </p:sp>
      <p:sp>
        <p:nvSpPr>
          <p:cNvPr id="27651" name="Text Placeholder 2"/>
          <p:cNvSpPr>
            <a:spLocks noGrp="1"/>
          </p:cNvSpPr>
          <p:nvPr>
            <p:ph type="body" idx="1"/>
          </p:nvPr>
        </p:nvSpPr>
        <p:spPr bwMode="auto">
          <a:xfrm>
            <a:off x="457200" y="1600209"/>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9" rIns="91397" bIns="4569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9"/>
            <a:ext cx="2133600" cy="365125"/>
          </a:xfrm>
          <a:prstGeom prst="rect">
            <a:avLst/>
          </a:prstGeom>
        </p:spPr>
        <p:txBody>
          <a:bodyPr vert="horz" lIns="91397" tIns="45699" rIns="91397" bIns="45699" rtlCol="0" anchor="ctr"/>
          <a:lstStyle>
            <a:lvl1pPr algn="l" defTabSz="456988" fontAlgn="auto">
              <a:spcBef>
                <a:spcPts val="0"/>
              </a:spcBef>
              <a:spcAft>
                <a:spcPts val="0"/>
              </a:spcAft>
              <a:defRPr sz="1200">
                <a:solidFill>
                  <a:prstClr val="black">
                    <a:tint val="75000"/>
                  </a:prstClr>
                </a:solidFill>
                <a:latin typeface="Calibri"/>
                <a:cs typeface="+mn-cs"/>
              </a:defRPr>
            </a:lvl1pPr>
          </a:lstStyle>
          <a:p>
            <a:pPr>
              <a:defRPr/>
            </a:pPr>
            <a:fld id="{33605C7C-8119-9747-81ED-A8BBC32B1865}" type="datetime1">
              <a:rPr lang="en-US"/>
              <a:pPr>
                <a:defRPr/>
              </a:pPr>
              <a:t>3/31/2015</a:t>
            </a:fld>
            <a:endParaRPr lang="en-US" dirty="0"/>
          </a:p>
        </p:txBody>
      </p:sp>
      <p:sp>
        <p:nvSpPr>
          <p:cNvPr id="5" name="Footer Placeholder 4"/>
          <p:cNvSpPr>
            <a:spLocks noGrp="1"/>
          </p:cNvSpPr>
          <p:nvPr>
            <p:ph type="ftr" sz="quarter" idx="3"/>
          </p:nvPr>
        </p:nvSpPr>
        <p:spPr>
          <a:xfrm>
            <a:off x="3124201" y="6356359"/>
            <a:ext cx="2895600" cy="365125"/>
          </a:xfrm>
          <a:prstGeom prst="rect">
            <a:avLst/>
          </a:prstGeom>
        </p:spPr>
        <p:txBody>
          <a:bodyPr vert="horz" lIns="91397" tIns="45699" rIns="91397" bIns="45699" rtlCol="0" anchor="ctr"/>
          <a:lstStyle>
            <a:lvl1pPr algn="ctr" defTabSz="456988" fontAlgn="auto">
              <a:spcBef>
                <a:spcPts val="0"/>
              </a:spcBef>
              <a:spcAft>
                <a:spcPts val="0"/>
              </a:spcAft>
              <a:defRPr sz="1200">
                <a:solidFill>
                  <a:prstClr val="black">
                    <a:tint val="75000"/>
                  </a:prstClr>
                </a:solidFill>
                <a:latin typeface="Calibri"/>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9"/>
            <a:ext cx="2133600" cy="365125"/>
          </a:xfrm>
          <a:prstGeom prst="rect">
            <a:avLst/>
          </a:prstGeom>
        </p:spPr>
        <p:txBody>
          <a:bodyPr vert="horz" lIns="91397" tIns="45699" rIns="91397" bIns="45699" rtlCol="0" anchor="ctr"/>
          <a:lstStyle>
            <a:lvl1pPr algn="r" defTabSz="456988" fontAlgn="auto">
              <a:spcBef>
                <a:spcPts val="0"/>
              </a:spcBef>
              <a:spcAft>
                <a:spcPts val="0"/>
              </a:spcAft>
              <a:defRPr sz="1200">
                <a:solidFill>
                  <a:prstClr val="black">
                    <a:tint val="75000"/>
                  </a:prstClr>
                </a:solidFill>
                <a:latin typeface="Calibri"/>
                <a:cs typeface="+mn-cs"/>
              </a:defRPr>
            </a:lvl1pPr>
          </a:lstStyle>
          <a:p>
            <a:pPr>
              <a:defRPr/>
            </a:pPr>
            <a:fld id="{62B0B094-0BEE-4293-90E4-E5327E6BF33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14" r:id="rId1"/>
  </p:sldLayoutIdLst>
  <p:hf hdr="0" ftr="0" dt="0"/>
  <p:txStyles>
    <p:titleStyle>
      <a:lvl1pPr algn="ctr" defTabSz="456988" rtl="0" eaLnBrk="0" fontAlgn="base" hangingPunct="0">
        <a:spcBef>
          <a:spcPct val="0"/>
        </a:spcBef>
        <a:spcAft>
          <a:spcPct val="0"/>
        </a:spcAft>
        <a:defRPr sz="4400" kern="1200">
          <a:solidFill>
            <a:schemeClr val="tx1"/>
          </a:solidFill>
          <a:latin typeface="+mj-lt"/>
          <a:ea typeface="+mj-ea"/>
          <a:cs typeface="+mj-cs"/>
        </a:defRPr>
      </a:lvl1pPr>
      <a:lvl2pPr algn="ctr" defTabSz="456988" rtl="0" eaLnBrk="0" fontAlgn="base" hangingPunct="0">
        <a:spcBef>
          <a:spcPct val="0"/>
        </a:spcBef>
        <a:spcAft>
          <a:spcPct val="0"/>
        </a:spcAft>
        <a:defRPr sz="4400">
          <a:solidFill>
            <a:schemeClr val="tx1"/>
          </a:solidFill>
          <a:latin typeface="Calibri" pitchFamily="34" charset="0"/>
        </a:defRPr>
      </a:lvl2pPr>
      <a:lvl3pPr algn="ctr" defTabSz="456988" rtl="0" eaLnBrk="0" fontAlgn="base" hangingPunct="0">
        <a:spcBef>
          <a:spcPct val="0"/>
        </a:spcBef>
        <a:spcAft>
          <a:spcPct val="0"/>
        </a:spcAft>
        <a:defRPr sz="4400">
          <a:solidFill>
            <a:schemeClr val="tx1"/>
          </a:solidFill>
          <a:latin typeface="Calibri" pitchFamily="34" charset="0"/>
        </a:defRPr>
      </a:lvl3pPr>
      <a:lvl4pPr algn="ctr" defTabSz="456988" rtl="0" eaLnBrk="0" fontAlgn="base" hangingPunct="0">
        <a:spcBef>
          <a:spcPct val="0"/>
        </a:spcBef>
        <a:spcAft>
          <a:spcPct val="0"/>
        </a:spcAft>
        <a:defRPr sz="4400">
          <a:solidFill>
            <a:schemeClr val="tx1"/>
          </a:solidFill>
          <a:latin typeface="Calibri" pitchFamily="34" charset="0"/>
        </a:defRPr>
      </a:lvl4pPr>
      <a:lvl5pPr algn="ctr" defTabSz="456988" rtl="0" eaLnBrk="0" fontAlgn="base" hangingPunct="0">
        <a:spcBef>
          <a:spcPct val="0"/>
        </a:spcBef>
        <a:spcAft>
          <a:spcPct val="0"/>
        </a:spcAft>
        <a:defRPr sz="4400">
          <a:solidFill>
            <a:schemeClr val="tx1"/>
          </a:solidFill>
          <a:latin typeface="Calibri" pitchFamily="34" charset="0"/>
        </a:defRPr>
      </a:lvl5pPr>
      <a:lvl6pPr marL="456988" algn="ctr" defTabSz="456988" rtl="0" fontAlgn="base">
        <a:spcBef>
          <a:spcPct val="0"/>
        </a:spcBef>
        <a:spcAft>
          <a:spcPct val="0"/>
        </a:spcAft>
        <a:defRPr sz="4400">
          <a:solidFill>
            <a:schemeClr val="tx1"/>
          </a:solidFill>
          <a:latin typeface="Calibri" pitchFamily="34" charset="0"/>
        </a:defRPr>
      </a:lvl6pPr>
      <a:lvl7pPr marL="913977" algn="ctr" defTabSz="456988" rtl="0" fontAlgn="base">
        <a:spcBef>
          <a:spcPct val="0"/>
        </a:spcBef>
        <a:spcAft>
          <a:spcPct val="0"/>
        </a:spcAft>
        <a:defRPr sz="4400">
          <a:solidFill>
            <a:schemeClr val="tx1"/>
          </a:solidFill>
          <a:latin typeface="Calibri" pitchFamily="34" charset="0"/>
        </a:defRPr>
      </a:lvl7pPr>
      <a:lvl8pPr marL="1370970" algn="ctr" defTabSz="456988" rtl="0" fontAlgn="base">
        <a:spcBef>
          <a:spcPct val="0"/>
        </a:spcBef>
        <a:spcAft>
          <a:spcPct val="0"/>
        </a:spcAft>
        <a:defRPr sz="4400">
          <a:solidFill>
            <a:schemeClr val="tx1"/>
          </a:solidFill>
          <a:latin typeface="Calibri" pitchFamily="34" charset="0"/>
        </a:defRPr>
      </a:lvl8pPr>
      <a:lvl9pPr marL="1827959" algn="ctr" defTabSz="456988" rtl="0" fontAlgn="base">
        <a:spcBef>
          <a:spcPct val="0"/>
        </a:spcBef>
        <a:spcAft>
          <a:spcPct val="0"/>
        </a:spcAft>
        <a:defRPr sz="4400">
          <a:solidFill>
            <a:schemeClr val="tx1"/>
          </a:solidFill>
          <a:latin typeface="Calibri" pitchFamily="34" charset="0"/>
        </a:defRPr>
      </a:lvl9pPr>
    </p:titleStyle>
    <p:bodyStyle>
      <a:lvl1pPr marL="342744" indent="-342744" algn="l" defTabSz="456988"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608" indent="-285618" algn="l" defTabSz="456988"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471" indent="-228493" algn="l" defTabSz="456988"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9462" indent="-228493" algn="l" defTabSz="456988"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6455" indent="-228493" algn="l" defTabSz="456988"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445" indent="-228493" algn="l" defTabSz="456988" rtl="0" eaLnBrk="1" latinLnBrk="0" hangingPunct="1">
        <a:spcBef>
          <a:spcPct val="20000"/>
        </a:spcBef>
        <a:buFont typeface="Arial"/>
        <a:buChar char="•"/>
        <a:defRPr sz="2000" kern="1200">
          <a:solidFill>
            <a:schemeClr val="tx1"/>
          </a:solidFill>
          <a:latin typeface="+mn-lt"/>
          <a:ea typeface="+mn-ea"/>
          <a:cs typeface="+mn-cs"/>
        </a:defRPr>
      </a:lvl6pPr>
      <a:lvl7pPr marL="2970432" indent="-228493" algn="l" defTabSz="456988" rtl="0" eaLnBrk="1" latinLnBrk="0" hangingPunct="1">
        <a:spcBef>
          <a:spcPct val="20000"/>
        </a:spcBef>
        <a:buFont typeface="Arial"/>
        <a:buChar char="•"/>
        <a:defRPr sz="2000" kern="1200">
          <a:solidFill>
            <a:schemeClr val="tx1"/>
          </a:solidFill>
          <a:latin typeface="+mn-lt"/>
          <a:ea typeface="+mn-ea"/>
          <a:cs typeface="+mn-cs"/>
        </a:defRPr>
      </a:lvl7pPr>
      <a:lvl8pPr marL="3427423" indent="-228493" algn="l" defTabSz="456988" rtl="0" eaLnBrk="1" latinLnBrk="0" hangingPunct="1">
        <a:spcBef>
          <a:spcPct val="20000"/>
        </a:spcBef>
        <a:buFont typeface="Arial"/>
        <a:buChar char="•"/>
        <a:defRPr sz="2000" kern="1200">
          <a:solidFill>
            <a:schemeClr val="tx1"/>
          </a:solidFill>
          <a:latin typeface="+mn-lt"/>
          <a:ea typeface="+mn-ea"/>
          <a:cs typeface="+mn-cs"/>
        </a:defRPr>
      </a:lvl8pPr>
      <a:lvl9pPr marL="3884410" indent="-228493" algn="l" defTabSz="4569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88" rtl="0" eaLnBrk="1" latinLnBrk="0" hangingPunct="1">
        <a:defRPr sz="1800" kern="1200">
          <a:solidFill>
            <a:schemeClr val="tx1"/>
          </a:solidFill>
          <a:latin typeface="+mn-lt"/>
          <a:ea typeface="+mn-ea"/>
          <a:cs typeface="+mn-cs"/>
        </a:defRPr>
      </a:lvl1pPr>
      <a:lvl2pPr marL="456988" algn="l" defTabSz="456988" rtl="0" eaLnBrk="1" latinLnBrk="0" hangingPunct="1">
        <a:defRPr sz="1800" kern="1200">
          <a:solidFill>
            <a:schemeClr val="tx1"/>
          </a:solidFill>
          <a:latin typeface="+mn-lt"/>
          <a:ea typeface="+mn-ea"/>
          <a:cs typeface="+mn-cs"/>
        </a:defRPr>
      </a:lvl2pPr>
      <a:lvl3pPr marL="913977" algn="l" defTabSz="456988" rtl="0" eaLnBrk="1" latinLnBrk="0" hangingPunct="1">
        <a:defRPr sz="1800" kern="1200">
          <a:solidFill>
            <a:schemeClr val="tx1"/>
          </a:solidFill>
          <a:latin typeface="+mn-lt"/>
          <a:ea typeface="+mn-ea"/>
          <a:cs typeface="+mn-cs"/>
        </a:defRPr>
      </a:lvl3pPr>
      <a:lvl4pPr marL="1370970" algn="l" defTabSz="456988" rtl="0" eaLnBrk="1" latinLnBrk="0" hangingPunct="1">
        <a:defRPr sz="1800" kern="1200">
          <a:solidFill>
            <a:schemeClr val="tx1"/>
          </a:solidFill>
          <a:latin typeface="+mn-lt"/>
          <a:ea typeface="+mn-ea"/>
          <a:cs typeface="+mn-cs"/>
        </a:defRPr>
      </a:lvl4pPr>
      <a:lvl5pPr marL="1827959" algn="l" defTabSz="456988" rtl="0" eaLnBrk="1" latinLnBrk="0" hangingPunct="1">
        <a:defRPr sz="1800" kern="1200">
          <a:solidFill>
            <a:schemeClr val="tx1"/>
          </a:solidFill>
          <a:latin typeface="+mn-lt"/>
          <a:ea typeface="+mn-ea"/>
          <a:cs typeface="+mn-cs"/>
        </a:defRPr>
      </a:lvl5pPr>
      <a:lvl6pPr marL="2284947" algn="l" defTabSz="456988" rtl="0" eaLnBrk="1" latinLnBrk="0" hangingPunct="1">
        <a:defRPr sz="1800" kern="1200">
          <a:solidFill>
            <a:schemeClr val="tx1"/>
          </a:solidFill>
          <a:latin typeface="+mn-lt"/>
          <a:ea typeface="+mn-ea"/>
          <a:cs typeface="+mn-cs"/>
        </a:defRPr>
      </a:lvl6pPr>
      <a:lvl7pPr marL="2741939" algn="l" defTabSz="456988" rtl="0" eaLnBrk="1" latinLnBrk="0" hangingPunct="1">
        <a:defRPr sz="1800" kern="1200">
          <a:solidFill>
            <a:schemeClr val="tx1"/>
          </a:solidFill>
          <a:latin typeface="+mn-lt"/>
          <a:ea typeface="+mn-ea"/>
          <a:cs typeface="+mn-cs"/>
        </a:defRPr>
      </a:lvl7pPr>
      <a:lvl8pPr marL="3198924" algn="l" defTabSz="456988" rtl="0" eaLnBrk="1" latinLnBrk="0" hangingPunct="1">
        <a:defRPr sz="1800" kern="1200">
          <a:solidFill>
            <a:schemeClr val="tx1"/>
          </a:solidFill>
          <a:latin typeface="+mn-lt"/>
          <a:ea typeface="+mn-ea"/>
          <a:cs typeface="+mn-cs"/>
        </a:defRPr>
      </a:lvl8pPr>
      <a:lvl9pPr marL="3655917" algn="l" defTabSz="456988"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27" y="312540"/>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5600"/>
              <a:t>Title Text</a:t>
            </a:r>
          </a:p>
        </p:txBody>
      </p:sp>
      <p:sp>
        <p:nvSpPr>
          <p:cNvPr id="3" name="Shape 3"/>
          <p:cNvSpPr>
            <a:spLocks noGrp="1"/>
          </p:cNvSpPr>
          <p:nvPr>
            <p:ph type="body" idx="1"/>
          </p:nvPr>
        </p:nvSpPr>
        <p:spPr>
          <a:xfrm>
            <a:off x="669727" y="1830588"/>
            <a:ext cx="7804547" cy="442019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cSld>
  <p:clrMap bg1="lt1" tx1="dk1" bg2="lt2" tx2="dk2" accent1="accent1" accent2="accent2" accent3="accent3" accent4="accent4" accent5="accent5" accent6="accent6" hlink="hlink" folHlink="folHlink"/>
  <p:sldLayoutIdLst>
    <p:sldLayoutId id="2147483816" r:id="rId1"/>
  </p:sldLayoutIdLst>
  <p:transition spd="med"/>
  <p:txStyles>
    <p:titleStyle>
      <a:lvl1pPr algn="ctr" defTabSz="410646">
        <a:defRPr sz="5600">
          <a:latin typeface="+mn-lt"/>
          <a:ea typeface="+mn-ea"/>
          <a:cs typeface="+mn-cs"/>
          <a:sym typeface="Helvetica Light"/>
        </a:defRPr>
      </a:lvl1pPr>
      <a:lvl2pPr indent="160688" algn="ctr" defTabSz="410646">
        <a:defRPr sz="5600">
          <a:latin typeface="+mn-lt"/>
          <a:ea typeface="+mn-ea"/>
          <a:cs typeface="+mn-cs"/>
          <a:sym typeface="Helvetica Light"/>
        </a:defRPr>
      </a:lvl2pPr>
      <a:lvl3pPr indent="321374" algn="ctr" defTabSz="410646">
        <a:defRPr sz="5600">
          <a:latin typeface="+mn-lt"/>
          <a:ea typeface="+mn-ea"/>
          <a:cs typeface="+mn-cs"/>
          <a:sym typeface="Helvetica Light"/>
        </a:defRPr>
      </a:lvl3pPr>
      <a:lvl4pPr indent="482062" algn="ctr" defTabSz="410646">
        <a:defRPr sz="5600">
          <a:latin typeface="+mn-lt"/>
          <a:ea typeface="+mn-ea"/>
          <a:cs typeface="+mn-cs"/>
          <a:sym typeface="Helvetica Light"/>
        </a:defRPr>
      </a:lvl4pPr>
      <a:lvl5pPr indent="642750" algn="ctr" defTabSz="410646">
        <a:defRPr sz="5600">
          <a:latin typeface="+mn-lt"/>
          <a:ea typeface="+mn-ea"/>
          <a:cs typeface="+mn-cs"/>
          <a:sym typeface="Helvetica Light"/>
        </a:defRPr>
      </a:lvl5pPr>
      <a:lvl6pPr indent="803438" algn="ctr" defTabSz="410646">
        <a:defRPr sz="5600">
          <a:latin typeface="+mn-lt"/>
          <a:ea typeface="+mn-ea"/>
          <a:cs typeface="+mn-cs"/>
          <a:sym typeface="Helvetica Light"/>
        </a:defRPr>
      </a:lvl6pPr>
      <a:lvl7pPr indent="964124" algn="ctr" defTabSz="410646">
        <a:defRPr sz="5600">
          <a:latin typeface="+mn-lt"/>
          <a:ea typeface="+mn-ea"/>
          <a:cs typeface="+mn-cs"/>
          <a:sym typeface="Helvetica Light"/>
        </a:defRPr>
      </a:lvl7pPr>
      <a:lvl8pPr indent="1124814" algn="ctr" defTabSz="410646">
        <a:defRPr sz="5600">
          <a:latin typeface="+mn-lt"/>
          <a:ea typeface="+mn-ea"/>
          <a:cs typeface="+mn-cs"/>
          <a:sym typeface="Helvetica Light"/>
        </a:defRPr>
      </a:lvl8pPr>
      <a:lvl9pPr indent="1285500" algn="ctr" defTabSz="410646">
        <a:defRPr sz="5600">
          <a:latin typeface="+mn-lt"/>
          <a:ea typeface="+mn-ea"/>
          <a:cs typeface="+mn-cs"/>
          <a:sym typeface="Helvetica Light"/>
        </a:defRPr>
      </a:lvl9pPr>
    </p:titleStyle>
    <p:bodyStyle>
      <a:lvl1pPr marL="312448" indent="-312448" defTabSz="410646">
        <a:spcBef>
          <a:spcPts val="2953"/>
        </a:spcBef>
        <a:buSzPct val="75000"/>
        <a:buChar char="•"/>
        <a:defRPr sz="2500">
          <a:latin typeface="+mn-lt"/>
          <a:ea typeface="+mn-ea"/>
          <a:cs typeface="+mn-cs"/>
          <a:sym typeface="Helvetica Light"/>
        </a:defRPr>
      </a:lvl1pPr>
      <a:lvl2pPr marL="624896" indent="-312448" defTabSz="410646">
        <a:spcBef>
          <a:spcPts val="2953"/>
        </a:spcBef>
        <a:buSzPct val="75000"/>
        <a:buChar char="•"/>
        <a:defRPr sz="2500">
          <a:latin typeface="+mn-lt"/>
          <a:ea typeface="+mn-ea"/>
          <a:cs typeface="+mn-cs"/>
          <a:sym typeface="Helvetica Light"/>
        </a:defRPr>
      </a:lvl2pPr>
      <a:lvl3pPr marL="937344" indent="-312448" defTabSz="410646">
        <a:spcBef>
          <a:spcPts val="2953"/>
        </a:spcBef>
        <a:buSzPct val="75000"/>
        <a:buChar char="•"/>
        <a:defRPr sz="2500">
          <a:latin typeface="+mn-lt"/>
          <a:ea typeface="+mn-ea"/>
          <a:cs typeface="+mn-cs"/>
          <a:sym typeface="Helvetica Light"/>
        </a:defRPr>
      </a:lvl3pPr>
      <a:lvl4pPr marL="1249792" indent="-312448" defTabSz="410646">
        <a:spcBef>
          <a:spcPts val="2953"/>
        </a:spcBef>
        <a:buSzPct val="75000"/>
        <a:buChar char="•"/>
        <a:defRPr sz="2500">
          <a:latin typeface="+mn-lt"/>
          <a:ea typeface="+mn-ea"/>
          <a:cs typeface="+mn-cs"/>
          <a:sym typeface="Helvetica Light"/>
        </a:defRPr>
      </a:lvl4pPr>
      <a:lvl5pPr marL="1562240" indent="-312448" defTabSz="410646">
        <a:spcBef>
          <a:spcPts val="2953"/>
        </a:spcBef>
        <a:buSzPct val="75000"/>
        <a:buChar char="•"/>
        <a:defRPr sz="2500">
          <a:latin typeface="+mn-lt"/>
          <a:ea typeface="+mn-ea"/>
          <a:cs typeface="+mn-cs"/>
          <a:sym typeface="Helvetica Light"/>
        </a:defRPr>
      </a:lvl5pPr>
      <a:lvl6pPr marL="1874688" indent="-312448" defTabSz="410646">
        <a:spcBef>
          <a:spcPts val="2953"/>
        </a:spcBef>
        <a:buSzPct val="75000"/>
        <a:buChar char="•"/>
        <a:defRPr sz="2500">
          <a:latin typeface="+mn-lt"/>
          <a:ea typeface="+mn-ea"/>
          <a:cs typeface="+mn-cs"/>
          <a:sym typeface="Helvetica Light"/>
        </a:defRPr>
      </a:lvl6pPr>
      <a:lvl7pPr marL="2187136" indent="-312448" defTabSz="410646">
        <a:spcBef>
          <a:spcPts val="2953"/>
        </a:spcBef>
        <a:buSzPct val="75000"/>
        <a:buChar char="•"/>
        <a:defRPr sz="2500">
          <a:latin typeface="+mn-lt"/>
          <a:ea typeface="+mn-ea"/>
          <a:cs typeface="+mn-cs"/>
          <a:sym typeface="Helvetica Light"/>
        </a:defRPr>
      </a:lvl7pPr>
      <a:lvl8pPr marL="2499584" indent="-312448" defTabSz="410646">
        <a:spcBef>
          <a:spcPts val="2953"/>
        </a:spcBef>
        <a:buSzPct val="75000"/>
        <a:buChar char="•"/>
        <a:defRPr sz="2500">
          <a:latin typeface="+mn-lt"/>
          <a:ea typeface="+mn-ea"/>
          <a:cs typeface="+mn-cs"/>
          <a:sym typeface="Helvetica Light"/>
        </a:defRPr>
      </a:lvl8pPr>
      <a:lvl9pPr marL="2812032" indent="-312448" defTabSz="410646">
        <a:spcBef>
          <a:spcPts val="2953"/>
        </a:spcBef>
        <a:buSzPct val="75000"/>
        <a:buChar char="•"/>
        <a:defRPr sz="2500">
          <a:latin typeface="+mn-lt"/>
          <a:ea typeface="+mn-ea"/>
          <a:cs typeface="+mn-cs"/>
          <a:sym typeface="Helvetica Light"/>
        </a:defRPr>
      </a:lvl9pPr>
    </p:bodyStyle>
    <p:otherStyle>
      <a:lvl1pPr algn="ctr" defTabSz="410646">
        <a:defRPr>
          <a:solidFill>
            <a:schemeClr val="tx1"/>
          </a:solidFill>
          <a:latin typeface="+mn-lt"/>
          <a:ea typeface="+mn-ea"/>
          <a:cs typeface="+mn-cs"/>
          <a:sym typeface="Helvetica Light"/>
        </a:defRPr>
      </a:lvl1pPr>
      <a:lvl2pPr indent="160688" algn="ctr" defTabSz="410646">
        <a:defRPr>
          <a:solidFill>
            <a:schemeClr val="tx1"/>
          </a:solidFill>
          <a:latin typeface="+mn-lt"/>
          <a:ea typeface="+mn-ea"/>
          <a:cs typeface="+mn-cs"/>
          <a:sym typeface="Helvetica Light"/>
        </a:defRPr>
      </a:lvl2pPr>
      <a:lvl3pPr indent="321374" algn="ctr" defTabSz="410646">
        <a:defRPr>
          <a:solidFill>
            <a:schemeClr val="tx1"/>
          </a:solidFill>
          <a:latin typeface="+mn-lt"/>
          <a:ea typeface="+mn-ea"/>
          <a:cs typeface="+mn-cs"/>
          <a:sym typeface="Helvetica Light"/>
        </a:defRPr>
      </a:lvl3pPr>
      <a:lvl4pPr indent="482062" algn="ctr" defTabSz="410646">
        <a:defRPr>
          <a:solidFill>
            <a:schemeClr val="tx1"/>
          </a:solidFill>
          <a:latin typeface="+mn-lt"/>
          <a:ea typeface="+mn-ea"/>
          <a:cs typeface="+mn-cs"/>
          <a:sym typeface="Helvetica Light"/>
        </a:defRPr>
      </a:lvl4pPr>
      <a:lvl5pPr indent="642750" algn="ctr" defTabSz="410646">
        <a:defRPr>
          <a:solidFill>
            <a:schemeClr val="tx1"/>
          </a:solidFill>
          <a:latin typeface="+mn-lt"/>
          <a:ea typeface="+mn-ea"/>
          <a:cs typeface="+mn-cs"/>
          <a:sym typeface="Helvetica Light"/>
        </a:defRPr>
      </a:lvl5pPr>
      <a:lvl6pPr indent="803438" algn="ctr" defTabSz="410646">
        <a:defRPr>
          <a:solidFill>
            <a:schemeClr val="tx1"/>
          </a:solidFill>
          <a:latin typeface="+mn-lt"/>
          <a:ea typeface="+mn-ea"/>
          <a:cs typeface="+mn-cs"/>
          <a:sym typeface="Helvetica Light"/>
        </a:defRPr>
      </a:lvl6pPr>
      <a:lvl7pPr indent="964124" algn="ctr" defTabSz="410646">
        <a:defRPr>
          <a:solidFill>
            <a:schemeClr val="tx1"/>
          </a:solidFill>
          <a:latin typeface="+mn-lt"/>
          <a:ea typeface="+mn-ea"/>
          <a:cs typeface="+mn-cs"/>
          <a:sym typeface="Helvetica Light"/>
        </a:defRPr>
      </a:lvl7pPr>
      <a:lvl8pPr indent="1124814" algn="ctr" defTabSz="410646">
        <a:defRPr>
          <a:solidFill>
            <a:schemeClr val="tx1"/>
          </a:solidFill>
          <a:latin typeface="+mn-lt"/>
          <a:ea typeface="+mn-ea"/>
          <a:cs typeface="+mn-cs"/>
          <a:sym typeface="Helvetica Light"/>
        </a:defRPr>
      </a:lvl8pPr>
      <a:lvl9pPr indent="1285500" algn="ctr" defTabSz="410646">
        <a:defRPr>
          <a:solidFill>
            <a:schemeClr val="tx1"/>
          </a:solidFill>
          <a:latin typeface="+mn-lt"/>
          <a:ea typeface="+mn-ea"/>
          <a:cs typeface="+mn-cs"/>
          <a:sym typeface="Helvetica Light"/>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27" y="312540"/>
            <a:ext cx="7804547" cy="151804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5600"/>
              <a:t>Title Text</a:t>
            </a:r>
          </a:p>
        </p:txBody>
      </p:sp>
      <p:sp>
        <p:nvSpPr>
          <p:cNvPr id="3" name="Shape 3"/>
          <p:cNvSpPr>
            <a:spLocks noGrp="1"/>
          </p:cNvSpPr>
          <p:nvPr>
            <p:ph type="body" idx="1"/>
          </p:nvPr>
        </p:nvSpPr>
        <p:spPr>
          <a:xfrm>
            <a:off x="669727" y="1830587"/>
            <a:ext cx="7804547" cy="442019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cSld>
  <p:clrMap bg1="lt1" tx1="dk1" bg2="lt2" tx2="dk2" accent1="accent1" accent2="accent2" accent3="accent3" accent4="accent4" accent5="accent5" accent6="accent6" hlink="hlink" folHlink="folHlink"/>
  <p:sldLayoutIdLst>
    <p:sldLayoutId id="2147483818" r:id="rId1"/>
  </p:sldLayoutIdLst>
  <p:transition spd="med"/>
  <p:txStyles>
    <p:titleStyle>
      <a:lvl1pPr algn="ctr" defTabSz="410730">
        <a:defRPr sz="5600">
          <a:latin typeface="+mn-lt"/>
          <a:ea typeface="+mn-ea"/>
          <a:cs typeface="+mn-cs"/>
          <a:sym typeface="Helvetica Light"/>
        </a:defRPr>
      </a:lvl1pPr>
      <a:lvl2pPr indent="160721" algn="ctr" defTabSz="410730">
        <a:defRPr sz="5600">
          <a:latin typeface="+mn-lt"/>
          <a:ea typeface="+mn-ea"/>
          <a:cs typeface="+mn-cs"/>
          <a:sym typeface="Helvetica Light"/>
        </a:defRPr>
      </a:lvl2pPr>
      <a:lvl3pPr indent="321440" algn="ctr" defTabSz="410730">
        <a:defRPr sz="5600">
          <a:latin typeface="+mn-lt"/>
          <a:ea typeface="+mn-ea"/>
          <a:cs typeface="+mn-cs"/>
          <a:sym typeface="Helvetica Light"/>
        </a:defRPr>
      </a:lvl3pPr>
      <a:lvl4pPr indent="482161" algn="ctr" defTabSz="410730">
        <a:defRPr sz="5600">
          <a:latin typeface="+mn-lt"/>
          <a:ea typeface="+mn-ea"/>
          <a:cs typeface="+mn-cs"/>
          <a:sym typeface="Helvetica Light"/>
        </a:defRPr>
      </a:lvl4pPr>
      <a:lvl5pPr indent="642882" algn="ctr" defTabSz="410730">
        <a:defRPr sz="5600">
          <a:latin typeface="+mn-lt"/>
          <a:ea typeface="+mn-ea"/>
          <a:cs typeface="+mn-cs"/>
          <a:sym typeface="Helvetica Light"/>
        </a:defRPr>
      </a:lvl5pPr>
      <a:lvl6pPr indent="803602" algn="ctr" defTabSz="410730">
        <a:defRPr sz="5600">
          <a:latin typeface="+mn-lt"/>
          <a:ea typeface="+mn-ea"/>
          <a:cs typeface="+mn-cs"/>
          <a:sym typeface="Helvetica Light"/>
        </a:defRPr>
      </a:lvl6pPr>
      <a:lvl7pPr indent="964323" algn="ctr" defTabSz="410730">
        <a:defRPr sz="5600">
          <a:latin typeface="+mn-lt"/>
          <a:ea typeface="+mn-ea"/>
          <a:cs typeface="+mn-cs"/>
          <a:sym typeface="Helvetica Light"/>
        </a:defRPr>
      </a:lvl7pPr>
      <a:lvl8pPr indent="1125044" algn="ctr" defTabSz="410730">
        <a:defRPr sz="5600">
          <a:latin typeface="+mn-lt"/>
          <a:ea typeface="+mn-ea"/>
          <a:cs typeface="+mn-cs"/>
          <a:sym typeface="Helvetica Light"/>
        </a:defRPr>
      </a:lvl8pPr>
      <a:lvl9pPr indent="1285763" algn="ctr" defTabSz="410730">
        <a:defRPr sz="5600">
          <a:latin typeface="+mn-lt"/>
          <a:ea typeface="+mn-ea"/>
          <a:cs typeface="+mn-cs"/>
          <a:sym typeface="Helvetica Light"/>
        </a:defRPr>
      </a:lvl9pPr>
    </p:titleStyle>
    <p:bodyStyle>
      <a:lvl1pPr marL="312512" indent="-312512" defTabSz="410730">
        <a:spcBef>
          <a:spcPts val="2953"/>
        </a:spcBef>
        <a:buSzPct val="75000"/>
        <a:buChar char="•"/>
        <a:defRPr sz="2500">
          <a:latin typeface="+mn-lt"/>
          <a:ea typeface="+mn-ea"/>
          <a:cs typeface="+mn-cs"/>
          <a:sym typeface="Helvetica Light"/>
        </a:defRPr>
      </a:lvl1pPr>
      <a:lvl2pPr marL="625024" indent="-312512" defTabSz="410730">
        <a:spcBef>
          <a:spcPts val="2953"/>
        </a:spcBef>
        <a:buSzPct val="75000"/>
        <a:buChar char="•"/>
        <a:defRPr sz="2500">
          <a:latin typeface="+mn-lt"/>
          <a:ea typeface="+mn-ea"/>
          <a:cs typeface="+mn-cs"/>
          <a:sym typeface="Helvetica Light"/>
        </a:defRPr>
      </a:lvl2pPr>
      <a:lvl3pPr marL="937536" indent="-312512" defTabSz="410730">
        <a:spcBef>
          <a:spcPts val="2953"/>
        </a:spcBef>
        <a:buSzPct val="75000"/>
        <a:buChar char="•"/>
        <a:defRPr sz="2500">
          <a:latin typeface="+mn-lt"/>
          <a:ea typeface="+mn-ea"/>
          <a:cs typeface="+mn-cs"/>
          <a:sym typeface="Helvetica Light"/>
        </a:defRPr>
      </a:lvl3pPr>
      <a:lvl4pPr marL="1250048" indent="-312512" defTabSz="410730">
        <a:spcBef>
          <a:spcPts val="2953"/>
        </a:spcBef>
        <a:buSzPct val="75000"/>
        <a:buChar char="•"/>
        <a:defRPr sz="2500">
          <a:latin typeface="+mn-lt"/>
          <a:ea typeface="+mn-ea"/>
          <a:cs typeface="+mn-cs"/>
          <a:sym typeface="Helvetica Light"/>
        </a:defRPr>
      </a:lvl4pPr>
      <a:lvl5pPr marL="1562560" indent="-312512" defTabSz="410730">
        <a:spcBef>
          <a:spcPts val="2953"/>
        </a:spcBef>
        <a:buSzPct val="75000"/>
        <a:buChar char="•"/>
        <a:defRPr sz="2500">
          <a:latin typeface="+mn-lt"/>
          <a:ea typeface="+mn-ea"/>
          <a:cs typeface="+mn-cs"/>
          <a:sym typeface="Helvetica Light"/>
        </a:defRPr>
      </a:lvl5pPr>
      <a:lvl6pPr marL="1875072" indent="-312512" defTabSz="410730">
        <a:spcBef>
          <a:spcPts val="2953"/>
        </a:spcBef>
        <a:buSzPct val="75000"/>
        <a:buChar char="•"/>
        <a:defRPr sz="2500">
          <a:latin typeface="+mn-lt"/>
          <a:ea typeface="+mn-ea"/>
          <a:cs typeface="+mn-cs"/>
          <a:sym typeface="Helvetica Light"/>
        </a:defRPr>
      </a:lvl6pPr>
      <a:lvl7pPr marL="2187584" indent="-312512" defTabSz="410730">
        <a:spcBef>
          <a:spcPts val="2953"/>
        </a:spcBef>
        <a:buSzPct val="75000"/>
        <a:buChar char="•"/>
        <a:defRPr sz="2500">
          <a:latin typeface="+mn-lt"/>
          <a:ea typeface="+mn-ea"/>
          <a:cs typeface="+mn-cs"/>
          <a:sym typeface="Helvetica Light"/>
        </a:defRPr>
      </a:lvl7pPr>
      <a:lvl8pPr marL="2500096" indent="-312512" defTabSz="410730">
        <a:spcBef>
          <a:spcPts val="2953"/>
        </a:spcBef>
        <a:buSzPct val="75000"/>
        <a:buChar char="•"/>
        <a:defRPr sz="2500">
          <a:latin typeface="+mn-lt"/>
          <a:ea typeface="+mn-ea"/>
          <a:cs typeface="+mn-cs"/>
          <a:sym typeface="Helvetica Light"/>
        </a:defRPr>
      </a:lvl8pPr>
      <a:lvl9pPr marL="2812608" indent="-312512" defTabSz="410730">
        <a:spcBef>
          <a:spcPts val="2953"/>
        </a:spcBef>
        <a:buSzPct val="75000"/>
        <a:buChar char="•"/>
        <a:defRPr sz="2500">
          <a:latin typeface="+mn-lt"/>
          <a:ea typeface="+mn-ea"/>
          <a:cs typeface="+mn-cs"/>
          <a:sym typeface="Helvetica Light"/>
        </a:defRPr>
      </a:lvl9pPr>
    </p:bodyStyle>
    <p:otherStyle>
      <a:lvl1pPr algn="ctr" defTabSz="410730">
        <a:defRPr>
          <a:solidFill>
            <a:schemeClr val="tx1"/>
          </a:solidFill>
          <a:latin typeface="+mn-lt"/>
          <a:ea typeface="+mn-ea"/>
          <a:cs typeface="+mn-cs"/>
          <a:sym typeface="Helvetica Light"/>
        </a:defRPr>
      </a:lvl1pPr>
      <a:lvl2pPr indent="160721" algn="ctr" defTabSz="410730">
        <a:defRPr>
          <a:solidFill>
            <a:schemeClr val="tx1"/>
          </a:solidFill>
          <a:latin typeface="+mn-lt"/>
          <a:ea typeface="+mn-ea"/>
          <a:cs typeface="+mn-cs"/>
          <a:sym typeface="Helvetica Light"/>
        </a:defRPr>
      </a:lvl2pPr>
      <a:lvl3pPr indent="321440" algn="ctr" defTabSz="410730">
        <a:defRPr>
          <a:solidFill>
            <a:schemeClr val="tx1"/>
          </a:solidFill>
          <a:latin typeface="+mn-lt"/>
          <a:ea typeface="+mn-ea"/>
          <a:cs typeface="+mn-cs"/>
          <a:sym typeface="Helvetica Light"/>
        </a:defRPr>
      </a:lvl3pPr>
      <a:lvl4pPr indent="482161" algn="ctr" defTabSz="410730">
        <a:defRPr>
          <a:solidFill>
            <a:schemeClr val="tx1"/>
          </a:solidFill>
          <a:latin typeface="+mn-lt"/>
          <a:ea typeface="+mn-ea"/>
          <a:cs typeface="+mn-cs"/>
          <a:sym typeface="Helvetica Light"/>
        </a:defRPr>
      </a:lvl4pPr>
      <a:lvl5pPr indent="642882" algn="ctr" defTabSz="410730">
        <a:defRPr>
          <a:solidFill>
            <a:schemeClr val="tx1"/>
          </a:solidFill>
          <a:latin typeface="+mn-lt"/>
          <a:ea typeface="+mn-ea"/>
          <a:cs typeface="+mn-cs"/>
          <a:sym typeface="Helvetica Light"/>
        </a:defRPr>
      </a:lvl5pPr>
      <a:lvl6pPr indent="803602" algn="ctr" defTabSz="410730">
        <a:defRPr>
          <a:solidFill>
            <a:schemeClr val="tx1"/>
          </a:solidFill>
          <a:latin typeface="+mn-lt"/>
          <a:ea typeface="+mn-ea"/>
          <a:cs typeface="+mn-cs"/>
          <a:sym typeface="Helvetica Light"/>
        </a:defRPr>
      </a:lvl6pPr>
      <a:lvl7pPr indent="964323" algn="ctr" defTabSz="410730">
        <a:defRPr>
          <a:solidFill>
            <a:schemeClr val="tx1"/>
          </a:solidFill>
          <a:latin typeface="+mn-lt"/>
          <a:ea typeface="+mn-ea"/>
          <a:cs typeface="+mn-cs"/>
          <a:sym typeface="Helvetica Light"/>
        </a:defRPr>
      </a:lvl7pPr>
      <a:lvl8pPr indent="1125044" algn="ctr" defTabSz="410730">
        <a:defRPr>
          <a:solidFill>
            <a:schemeClr val="tx1"/>
          </a:solidFill>
          <a:latin typeface="+mn-lt"/>
          <a:ea typeface="+mn-ea"/>
          <a:cs typeface="+mn-cs"/>
          <a:sym typeface="Helvetica Light"/>
        </a:defRPr>
      </a:lvl8pPr>
      <a:lvl9pPr indent="1285763" algn="ctr" defTabSz="410730">
        <a:defRPr>
          <a:solidFill>
            <a:schemeClr val="tx1"/>
          </a:solidFill>
          <a:latin typeface="+mn-lt"/>
          <a:ea typeface="+mn-ea"/>
          <a:cs typeface="+mn-cs"/>
          <a:sym typeface="Helvetica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bwMode="auto">
          <a:xfrm>
            <a:off x="457356" y="274488"/>
            <a:ext cx="8229290" cy="114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38" tIns="45422" rIns="90838" bIns="45422" numCol="1" anchor="ctr" anchorCtr="0" compatLnSpc="1">
            <a:prstTxWarp prst="textNoShape">
              <a:avLst/>
            </a:prstTxWarp>
          </a:bodyPr>
          <a:lstStyle/>
          <a:p>
            <a:pPr lvl="0"/>
            <a:r>
              <a:rPr lang="en-US" altLang="en-US" smtClean="0"/>
              <a:t>Click to edit Master title style</a:t>
            </a:r>
          </a:p>
        </p:txBody>
      </p:sp>
      <p:sp>
        <p:nvSpPr>
          <p:cNvPr id="751619" name="Rectangle 3"/>
          <p:cNvSpPr>
            <a:spLocks noGrp="1" noChangeArrowheads="1"/>
          </p:cNvSpPr>
          <p:nvPr>
            <p:ph type="body" idx="1"/>
          </p:nvPr>
        </p:nvSpPr>
        <p:spPr bwMode="auto">
          <a:xfrm>
            <a:off x="457356" y="1599787"/>
            <a:ext cx="8229290" cy="452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38" tIns="45422" rIns="90838" bIns="4542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51620" name="Rectangle 4"/>
          <p:cNvSpPr>
            <a:spLocks noGrp="1" noChangeArrowheads="1"/>
          </p:cNvSpPr>
          <p:nvPr>
            <p:ph type="dt" sz="half" idx="2"/>
          </p:nvPr>
        </p:nvSpPr>
        <p:spPr bwMode="auto">
          <a:xfrm>
            <a:off x="457355" y="6245712"/>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38" tIns="45422" rIns="90838" bIns="45422" numCol="1" anchor="t" anchorCtr="0" compatLnSpc="1">
            <a:prstTxWarp prst="textNoShape">
              <a:avLst/>
            </a:prstTxWarp>
          </a:bodyPr>
          <a:lstStyle>
            <a:lvl1pPr defTabSz="908675">
              <a:defRPr sz="1400"/>
            </a:lvl1pPr>
          </a:lstStyle>
          <a:p>
            <a:pPr fontAlgn="base">
              <a:spcBef>
                <a:spcPct val="0"/>
              </a:spcBef>
              <a:spcAft>
                <a:spcPct val="0"/>
              </a:spcAft>
            </a:pPr>
            <a:endParaRPr lang="en-US" altLang="en-US" dirty="0" smtClean="0">
              <a:solidFill>
                <a:srgbClr val="000000"/>
              </a:solidFill>
            </a:endParaRPr>
          </a:p>
        </p:txBody>
      </p:sp>
      <p:sp>
        <p:nvSpPr>
          <p:cNvPr id="751621" name="Rectangle 5"/>
          <p:cNvSpPr>
            <a:spLocks noGrp="1" noChangeArrowheads="1"/>
          </p:cNvSpPr>
          <p:nvPr>
            <p:ph type="ftr" sz="quarter" idx="3"/>
          </p:nvPr>
        </p:nvSpPr>
        <p:spPr bwMode="auto">
          <a:xfrm>
            <a:off x="3123989" y="6245712"/>
            <a:ext cx="2896065"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38" tIns="45422" rIns="90838" bIns="45422" numCol="1" anchor="t" anchorCtr="0" compatLnSpc="1">
            <a:prstTxWarp prst="textNoShape">
              <a:avLst/>
            </a:prstTxWarp>
          </a:bodyPr>
          <a:lstStyle>
            <a:lvl1pPr algn="ctr" defTabSz="908675">
              <a:defRPr sz="1400"/>
            </a:lvl1pPr>
          </a:lstStyle>
          <a:p>
            <a:pPr fontAlgn="base">
              <a:spcBef>
                <a:spcPct val="0"/>
              </a:spcBef>
              <a:spcAft>
                <a:spcPct val="0"/>
              </a:spcAft>
            </a:pPr>
            <a:endParaRPr lang="en-US" altLang="en-US" dirty="0" smtClean="0">
              <a:solidFill>
                <a:srgbClr val="000000"/>
              </a:solidFill>
            </a:endParaRPr>
          </a:p>
        </p:txBody>
      </p:sp>
      <p:sp>
        <p:nvSpPr>
          <p:cNvPr id="751622" name="Rectangle 6"/>
          <p:cNvSpPr>
            <a:spLocks noGrp="1" noChangeArrowheads="1"/>
          </p:cNvSpPr>
          <p:nvPr>
            <p:ph type="sldNum" sz="quarter" idx="4"/>
          </p:nvPr>
        </p:nvSpPr>
        <p:spPr bwMode="auto">
          <a:xfrm>
            <a:off x="6553355" y="6245712"/>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38" tIns="45422" rIns="90838" bIns="45422" numCol="1" anchor="t" anchorCtr="0" compatLnSpc="1">
            <a:prstTxWarp prst="textNoShape">
              <a:avLst/>
            </a:prstTxWarp>
          </a:bodyPr>
          <a:lstStyle>
            <a:lvl1pPr algn="r" defTabSz="908675">
              <a:defRPr sz="1400"/>
            </a:lvl1pPr>
          </a:lstStyle>
          <a:p>
            <a:pPr fontAlgn="base">
              <a:spcBef>
                <a:spcPct val="0"/>
              </a:spcBef>
              <a:spcAft>
                <a:spcPct val="0"/>
              </a:spcAft>
            </a:pPr>
            <a:fld id="{E8643E87-218D-464B-9B4D-FAD2BB7615F0}" type="slidenum">
              <a:rPr lang="en-US" altLang="en-US" smtClean="0">
                <a:solidFill>
                  <a:srgbClr val="000000"/>
                </a:solidFill>
              </a:rPr>
              <a:pPr fontAlgn="base">
                <a:spcBef>
                  <a:spcPct val="0"/>
                </a:spcBef>
                <a:spcAft>
                  <a:spcPct val="0"/>
                </a:spcAft>
              </a:pPr>
              <a:t>‹#›</a:t>
            </a:fld>
            <a:endParaRPr lang="en-US" altLang="en-US" dirty="0" smtClean="0">
              <a:solidFill>
                <a:srgbClr val="000000"/>
              </a:solidFill>
            </a:endParaRPr>
          </a:p>
        </p:txBody>
      </p:sp>
    </p:spTree>
  </p:cSld>
  <p:clrMap bg1="lt1" tx1="dk1" bg2="lt2" tx2="dk2" accent1="accent1" accent2="accent2" accent3="accent3" accent4="accent4" accent5="accent5" accent6="accent6" hlink="hlink" folHlink="folHlink"/>
  <p:txStyles>
    <p:titleStyle>
      <a:lvl1pPr algn="ctr" defTabSz="908675" rtl="0" fontAlgn="base">
        <a:spcBef>
          <a:spcPct val="0"/>
        </a:spcBef>
        <a:spcAft>
          <a:spcPct val="0"/>
        </a:spcAft>
        <a:defRPr sz="4400">
          <a:solidFill>
            <a:schemeClr val="tx2"/>
          </a:solidFill>
          <a:latin typeface="+mj-lt"/>
          <a:ea typeface="+mj-ea"/>
          <a:cs typeface="+mj-cs"/>
        </a:defRPr>
      </a:lvl1pPr>
      <a:lvl2pPr algn="ctr" defTabSz="908675" rtl="0" fontAlgn="base">
        <a:spcBef>
          <a:spcPct val="0"/>
        </a:spcBef>
        <a:spcAft>
          <a:spcPct val="0"/>
        </a:spcAft>
        <a:defRPr sz="4400">
          <a:solidFill>
            <a:schemeClr val="tx2"/>
          </a:solidFill>
          <a:latin typeface="Arial" pitchFamily="34" charset="0"/>
        </a:defRPr>
      </a:lvl2pPr>
      <a:lvl3pPr algn="ctr" defTabSz="908675" rtl="0" fontAlgn="base">
        <a:spcBef>
          <a:spcPct val="0"/>
        </a:spcBef>
        <a:spcAft>
          <a:spcPct val="0"/>
        </a:spcAft>
        <a:defRPr sz="4400">
          <a:solidFill>
            <a:schemeClr val="tx2"/>
          </a:solidFill>
          <a:latin typeface="Arial" pitchFamily="34" charset="0"/>
        </a:defRPr>
      </a:lvl3pPr>
      <a:lvl4pPr algn="ctr" defTabSz="908675" rtl="0" fontAlgn="base">
        <a:spcBef>
          <a:spcPct val="0"/>
        </a:spcBef>
        <a:spcAft>
          <a:spcPct val="0"/>
        </a:spcAft>
        <a:defRPr sz="4400">
          <a:solidFill>
            <a:schemeClr val="tx2"/>
          </a:solidFill>
          <a:latin typeface="Arial" pitchFamily="34" charset="0"/>
        </a:defRPr>
      </a:lvl4pPr>
      <a:lvl5pPr algn="ctr" defTabSz="908675" rtl="0" fontAlgn="base">
        <a:spcBef>
          <a:spcPct val="0"/>
        </a:spcBef>
        <a:spcAft>
          <a:spcPct val="0"/>
        </a:spcAft>
        <a:defRPr sz="4400">
          <a:solidFill>
            <a:schemeClr val="tx2"/>
          </a:solidFill>
          <a:latin typeface="Arial" pitchFamily="34" charset="0"/>
        </a:defRPr>
      </a:lvl5pPr>
      <a:lvl6pPr marL="443559" algn="ctr" defTabSz="908675" rtl="0" fontAlgn="base">
        <a:spcBef>
          <a:spcPct val="0"/>
        </a:spcBef>
        <a:spcAft>
          <a:spcPct val="0"/>
        </a:spcAft>
        <a:defRPr sz="4400">
          <a:solidFill>
            <a:schemeClr val="tx2"/>
          </a:solidFill>
          <a:latin typeface="Arial" pitchFamily="34" charset="0"/>
        </a:defRPr>
      </a:lvl6pPr>
      <a:lvl7pPr marL="887120" algn="ctr" defTabSz="908675" rtl="0" fontAlgn="base">
        <a:spcBef>
          <a:spcPct val="0"/>
        </a:spcBef>
        <a:spcAft>
          <a:spcPct val="0"/>
        </a:spcAft>
        <a:defRPr sz="4400">
          <a:solidFill>
            <a:schemeClr val="tx2"/>
          </a:solidFill>
          <a:latin typeface="Arial" pitchFamily="34" charset="0"/>
        </a:defRPr>
      </a:lvl7pPr>
      <a:lvl8pPr marL="1330676" algn="ctr" defTabSz="908675" rtl="0" fontAlgn="base">
        <a:spcBef>
          <a:spcPct val="0"/>
        </a:spcBef>
        <a:spcAft>
          <a:spcPct val="0"/>
        </a:spcAft>
        <a:defRPr sz="4400">
          <a:solidFill>
            <a:schemeClr val="tx2"/>
          </a:solidFill>
          <a:latin typeface="Arial" pitchFamily="34" charset="0"/>
        </a:defRPr>
      </a:lvl8pPr>
      <a:lvl9pPr marL="1774223" algn="ctr" defTabSz="908675" rtl="0" fontAlgn="base">
        <a:spcBef>
          <a:spcPct val="0"/>
        </a:spcBef>
        <a:spcAft>
          <a:spcPct val="0"/>
        </a:spcAft>
        <a:defRPr sz="4400">
          <a:solidFill>
            <a:schemeClr val="tx2"/>
          </a:solidFill>
          <a:latin typeface="Arial" pitchFamily="34" charset="0"/>
        </a:defRPr>
      </a:lvl9pPr>
    </p:titleStyle>
    <p:bodyStyle>
      <a:lvl1pPr marL="340371" indent="-340371" algn="l" defTabSz="908675" rtl="0" fontAlgn="base">
        <a:spcBef>
          <a:spcPct val="20000"/>
        </a:spcBef>
        <a:spcAft>
          <a:spcPct val="0"/>
        </a:spcAft>
        <a:buChar char="•"/>
        <a:defRPr sz="3200">
          <a:solidFill>
            <a:schemeClr val="tx1"/>
          </a:solidFill>
          <a:latin typeface="+mn-lt"/>
          <a:ea typeface="+mn-ea"/>
          <a:cs typeface="+mn-cs"/>
        </a:defRPr>
      </a:lvl1pPr>
      <a:lvl2pPr marL="737724" indent="-283387" algn="l" defTabSz="908675" rtl="0" fontAlgn="base">
        <a:spcBef>
          <a:spcPct val="20000"/>
        </a:spcBef>
        <a:spcAft>
          <a:spcPct val="0"/>
        </a:spcAft>
        <a:buChar char="–"/>
        <a:defRPr sz="2800">
          <a:solidFill>
            <a:schemeClr val="tx1"/>
          </a:solidFill>
          <a:latin typeface="+mn-lt"/>
        </a:defRPr>
      </a:lvl2pPr>
      <a:lvl3pPr marL="1135081" indent="-226400" algn="l" defTabSz="908675" rtl="0" fontAlgn="base">
        <a:spcBef>
          <a:spcPct val="20000"/>
        </a:spcBef>
        <a:spcAft>
          <a:spcPct val="0"/>
        </a:spcAft>
        <a:buChar char="•"/>
        <a:defRPr sz="2400">
          <a:solidFill>
            <a:schemeClr val="tx1"/>
          </a:solidFill>
          <a:latin typeface="+mn-lt"/>
        </a:defRPr>
      </a:lvl3pPr>
      <a:lvl4pPr marL="1589411" indent="-226400" algn="l" defTabSz="908675" rtl="0" fontAlgn="base">
        <a:spcBef>
          <a:spcPct val="20000"/>
        </a:spcBef>
        <a:spcAft>
          <a:spcPct val="0"/>
        </a:spcAft>
        <a:buChar char="–"/>
        <a:defRPr sz="2000">
          <a:solidFill>
            <a:schemeClr val="tx1"/>
          </a:solidFill>
          <a:latin typeface="+mn-lt"/>
        </a:defRPr>
      </a:lvl4pPr>
      <a:lvl5pPr marL="2043751" indent="-226400" algn="l" defTabSz="908675" rtl="0" fontAlgn="base">
        <a:spcBef>
          <a:spcPct val="20000"/>
        </a:spcBef>
        <a:spcAft>
          <a:spcPct val="0"/>
        </a:spcAft>
        <a:buChar char="»"/>
        <a:defRPr sz="2000">
          <a:solidFill>
            <a:schemeClr val="tx1"/>
          </a:solidFill>
          <a:latin typeface="+mn-lt"/>
        </a:defRPr>
      </a:lvl5pPr>
      <a:lvl6pPr marL="2487303" indent="-226400" algn="l" defTabSz="908675" rtl="0" fontAlgn="base">
        <a:spcBef>
          <a:spcPct val="20000"/>
        </a:spcBef>
        <a:spcAft>
          <a:spcPct val="0"/>
        </a:spcAft>
        <a:buChar char="»"/>
        <a:defRPr sz="2000">
          <a:solidFill>
            <a:schemeClr val="tx1"/>
          </a:solidFill>
          <a:latin typeface="+mn-lt"/>
        </a:defRPr>
      </a:lvl6pPr>
      <a:lvl7pPr marL="2930865" indent="-226400" algn="l" defTabSz="908675" rtl="0" fontAlgn="base">
        <a:spcBef>
          <a:spcPct val="20000"/>
        </a:spcBef>
        <a:spcAft>
          <a:spcPct val="0"/>
        </a:spcAft>
        <a:buChar char="»"/>
        <a:defRPr sz="2000">
          <a:solidFill>
            <a:schemeClr val="tx1"/>
          </a:solidFill>
          <a:latin typeface="+mn-lt"/>
        </a:defRPr>
      </a:lvl7pPr>
      <a:lvl8pPr marL="3374420" indent="-226400" algn="l" defTabSz="908675" rtl="0" fontAlgn="base">
        <a:spcBef>
          <a:spcPct val="20000"/>
        </a:spcBef>
        <a:spcAft>
          <a:spcPct val="0"/>
        </a:spcAft>
        <a:buChar char="»"/>
        <a:defRPr sz="2000">
          <a:solidFill>
            <a:schemeClr val="tx1"/>
          </a:solidFill>
          <a:latin typeface="+mn-lt"/>
        </a:defRPr>
      </a:lvl8pPr>
      <a:lvl9pPr marL="3817973" indent="-226400" algn="l" defTabSz="908675" rtl="0" fontAlgn="base">
        <a:spcBef>
          <a:spcPct val="20000"/>
        </a:spcBef>
        <a:spcAft>
          <a:spcPct val="0"/>
        </a:spcAft>
        <a:buChar char="»"/>
        <a:defRPr sz="2000">
          <a:solidFill>
            <a:schemeClr val="tx1"/>
          </a:solidFill>
          <a:latin typeface="+mn-lt"/>
        </a:defRPr>
      </a:lvl9pPr>
    </p:bodyStyle>
    <p:otherStyle>
      <a:defPPr>
        <a:defRPr lang="en-US"/>
      </a:defPPr>
      <a:lvl1pPr marL="0" algn="l" defTabSz="887120" rtl="0" eaLnBrk="1" latinLnBrk="0" hangingPunct="1">
        <a:defRPr sz="1800" kern="1200">
          <a:solidFill>
            <a:schemeClr val="tx1"/>
          </a:solidFill>
          <a:latin typeface="+mn-lt"/>
          <a:ea typeface="+mn-ea"/>
          <a:cs typeface="+mn-cs"/>
        </a:defRPr>
      </a:lvl1pPr>
      <a:lvl2pPr marL="443559" algn="l" defTabSz="887120" rtl="0" eaLnBrk="1" latinLnBrk="0" hangingPunct="1">
        <a:defRPr sz="1800" kern="1200">
          <a:solidFill>
            <a:schemeClr val="tx1"/>
          </a:solidFill>
          <a:latin typeface="+mn-lt"/>
          <a:ea typeface="+mn-ea"/>
          <a:cs typeface="+mn-cs"/>
        </a:defRPr>
      </a:lvl2pPr>
      <a:lvl3pPr marL="887120" algn="l" defTabSz="887120" rtl="0" eaLnBrk="1" latinLnBrk="0" hangingPunct="1">
        <a:defRPr sz="1800" kern="1200">
          <a:solidFill>
            <a:schemeClr val="tx1"/>
          </a:solidFill>
          <a:latin typeface="+mn-lt"/>
          <a:ea typeface="+mn-ea"/>
          <a:cs typeface="+mn-cs"/>
        </a:defRPr>
      </a:lvl3pPr>
      <a:lvl4pPr marL="1330676" algn="l" defTabSz="887120" rtl="0" eaLnBrk="1" latinLnBrk="0" hangingPunct="1">
        <a:defRPr sz="1800" kern="1200">
          <a:solidFill>
            <a:schemeClr val="tx1"/>
          </a:solidFill>
          <a:latin typeface="+mn-lt"/>
          <a:ea typeface="+mn-ea"/>
          <a:cs typeface="+mn-cs"/>
        </a:defRPr>
      </a:lvl4pPr>
      <a:lvl5pPr marL="1774223" algn="l" defTabSz="887120" rtl="0" eaLnBrk="1" latinLnBrk="0" hangingPunct="1">
        <a:defRPr sz="1800" kern="1200">
          <a:solidFill>
            <a:schemeClr val="tx1"/>
          </a:solidFill>
          <a:latin typeface="+mn-lt"/>
          <a:ea typeface="+mn-ea"/>
          <a:cs typeface="+mn-cs"/>
        </a:defRPr>
      </a:lvl5pPr>
      <a:lvl6pPr marL="2217778" algn="l" defTabSz="887120" rtl="0" eaLnBrk="1" latinLnBrk="0" hangingPunct="1">
        <a:defRPr sz="1800" kern="1200">
          <a:solidFill>
            <a:schemeClr val="tx1"/>
          </a:solidFill>
          <a:latin typeface="+mn-lt"/>
          <a:ea typeface="+mn-ea"/>
          <a:cs typeface="+mn-cs"/>
        </a:defRPr>
      </a:lvl6pPr>
      <a:lvl7pPr marL="2661342" algn="l" defTabSz="887120" rtl="0" eaLnBrk="1" latinLnBrk="0" hangingPunct="1">
        <a:defRPr sz="1800" kern="1200">
          <a:solidFill>
            <a:schemeClr val="tx1"/>
          </a:solidFill>
          <a:latin typeface="+mn-lt"/>
          <a:ea typeface="+mn-ea"/>
          <a:cs typeface="+mn-cs"/>
        </a:defRPr>
      </a:lvl7pPr>
      <a:lvl8pPr marL="3104895" algn="l" defTabSz="887120" rtl="0" eaLnBrk="1" latinLnBrk="0" hangingPunct="1">
        <a:defRPr sz="1800" kern="1200">
          <a:solidFill>
            <a:schemeClr val="tx1"/>
          </a:solidFill>
          <a:latin typeface="+mn-lt"/>
          <a:ea typeface="+mn-ea"/>
          <a:cs typeface="+mn-cs"/>
        </a:defRPr>
      </a:lvl8pPr>
      <a:lvl9pPr marL="3548447" algn="l" defTabSz="88712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bwMode="auto">
          <a:xfrm>
            <a:off x="457356" y="274486"/>
            <a:ext cx="8229290" cy="114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50" tIns="45429" rIns="90850" bIns="45429" numCol="1" anchor="ctr" anchorCtr="0" compatLnSpc="1">
            <a:prstTxWarp prst="textNoShape">
              <a:avLst/>
            </a:prstTxWarp>
          </a:bodyPr>
          <a:lstStyle/>
          <a:p>
            <a:pPr lvl="0"/>
            <a:r>
              <a:rPr lang="en-US" altLang="en-US" smtClean="0"/>
              <a:t>Click to edit Master title style</a:t>
            </a:r>
          </a:p>
        </p:txBody>
      </p:sp>
      <p:sp>
        <p:nvSpPr>
          <p:cNvPr id="751619" name="Rectangle 3"/>
          <p:cNvSpPr>
            <a:spLocks noGrp="1" noChangeArrowheads="1"/>
          </p:cNvSpPr>
          <p:nvPr>
            <p:ph type="body" idx="1"/>
          </p:nvPr>
        </p:nvSpPr>
        <p:spPr bwMode="auto">
          <a:xfrm>
            <a:off x="457356" y="1599787"/>
            <a:ext cx="8229290" cy="452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50" tIns="45429" rIns="90850" bIns="4542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51620" name="Rectangle 4"/>
          <p:cNvSpPr>
            <a:spLocks noGrp="1" noChangeArrowheads="1"/>
          </p:cNvSpPr>
          <p:nvPr>
            <p:ph type="dt" sz="half" idx="2"/>
          </p:nvPr>
        </p:nvSpPr>
        <p:spPr bwMode="auto">
          <a:xfrm>
            <a:off x="457355" y="6245712"/>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50" tIns="45429" rIns="90850" bIns="45429" numCol="1" anchor="t" anchorCtr="0" compatLnSpc="1">
            <a:prstTxWarp prst="textNoShape">
              <a:avLst/>
            </a:prstTxWarp>
          </a:bodyPr>
          <a:lstStyle>
            <a:lvl1pPr defTabSz="908791">
              <a:defRPr sz="1400"/>
            </a:lvl1pPr>
          </a:lstStyle>
          <a:p>
            <a:pPr fontAlgn="base">
              <a:spcBef>
                <a:spcPct val="0"/>
              </a:spcBef>
              <a:spcAft>
                <a:spcPct val="0"/>
              </a:spcAft>
            </a:pPr>
            <a:endParaRPr lang="en-US" altLang="en-US" dirty="0" smtClean="0">
              <a:solidFill>
                <a:srgbClr val="000000"/>
              </a:solidFill>
            </a:endParaRPr>
          </a:p>
        </p:txBody>
      </p:sp>
      <p:sp>
        <p:nvSpPr>
          <p:cNvPr id="751621" name="Rectangle 5"/>
          <p:cNvSpPr>
            <a:spLocks noGrp="1" noChangeArrowheads="1"/>
          </p:cNvSpPr>
          <p:nvPr>
            <p:ph type="ftr" sz="quarter" idx="3"/>
          </p:nvPr>
        </p:nvSpPr>
        <p:spPr bwMode="auto">
          <a:xfrm>
            <a:off x="3123989" y="6245712"/>
            <a:ext cx="2896065"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50" tIns="45429" rIns="90850" bIns="45429" numCol="1" anchor="t" anchorCtr="0" compatLnSpc="1">
            <a:prstTxWarp prst="textNoShape">
              <a:avLst/>
            </a:prstTxWarp>
          </a:bodyPr>
          <a:lstStyle>
            <a:lvl1pPr algn="ctr" defTabSz="908791">
              <a:defRPr sz="1400"/>
            </a:lvl1pPr>
          </a:lstStyle>
          <a:p>
            <a:pPr fontAlgn="base">
              <a:spcBef>
                <a:spcPct val="0"/>
              </a:spcBef>
              <a:spcAft>
                <a:spcPct val="0"/>
              </a:spcAft>
            </a:pPr>
            <a:endParaRPr lang="en-US" altLang="en-US" dirty="0" smtClean="0">
              <a:solidFill>
                <a:srgbClr val="000000"/>
              </a:solidFill>
            </a:endParaRPr>
          </a:p>
        </p:txBody>
      </p:sp>
      <p:sp>
        <p:nvSpPr>
          <p:cNvPr id="751622" name="Rectangle 6"/>
          <p:cNvSpPr>
            <a:spLocks noGrp="1" noChangeArrowheads="1"/>
          </p:cNvSpPr>
          <p:nvPr>
            <p:ph type="sldNum" sz="quarter" idx="4"/>
          </p:nvPr>
        </p:nvSpPr>
        <p:spPr bwMode="auto">
          <a:xfrm>
            <a:off x="6553355" y="6245712"/>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50" tIns="45429" rIns="90850" bIns="45429" numCol="1" anchor="t" anchorCtr="0" compatLnSpc="1">
            <a:prstTxWarp prst="textNoShape">
              <a:avLst/>
            </a:prstTxWarp>
          </a:bodyPr>
          <a:lstStyle>
            <a:lvl1pPr algn="r" defTabSz="908791">
              <a:defRPr sz="1400"/>
            </a:lvl1pPr>
          </a:lstStyle>
          <a:p>
            <a:pPr fontAlgn="base">
              <a:spcBef>
                <a:spcPct val="0"/>
              </a:spcBef>
              <a:spcAft>
                <a:spcPct val="0"/>
              </a:spcAft>
            </a:pPr>
            <a:fld id="{E8643E87-218D-464B-9B4D-FAD2BB7615F0}" type="slidenum">
              <a:rPr lang="en-US" altLang="en-US" smtClean="0">
                <a:solidFill>
                  <a:srgbClr val="000000"/>
                </a:solidFill>
              </a:rPr>
              <a:pPr fontAlgn="base">
                <a:spcBef>
                  <a:spcPct val="0"/>
                </a:spcBef>
                <a:spcAft>
                  <a:spcPct val="0"/>
                </a:spcAft>
              </a:pPr>
              <a:t>‹#›</a:t>
            </a:fld>
            <a:endParaRPr lang="en-US" altLang="en-US" dirty="0" smtClean="0">
              <a:solidFill>
                <a:srgbClr val="000000"/>
              </a:solidFill>
            </a:endParaRPr>
          </a:p>
        </p:txBody>
      </p:sp>
    </p:spTree>
  </p:cSld>
  <p:clrMap bg1="lt1" tx1="dk1" bg2="lt2" tx2="dk2" accent1="accent1" accent2="accent2" accent3="accent3" accent4="accent4" accent5="accent5" accent6="accent6" hlink="hlink" folHlink="folHlink"/>
  <p:txStyles>
    <p:titleStyle>
      <a:lvl1pPr algn="ctr" defTabSz="908791" rtl="0" fontAlgn="base">
        <a:spcBef>
          <a:spcPct val="0"/>
        </a:spcBef>
        <a:spcAft>
          <a:spcPct val="0"/>
        </a:spcAft>
        <a:defRPr sz="4400">
          <a:solidFill>
            <a:schemeClr val="tx2"/>
          </a:solidFill>
          <a:latin typeface="+mj-lt"/>
          <a:ea typeface="+mj-ea"/>
          <a:cs typeface="+mj-cs"/>
        </a:defRPr>
      </a:lvl1pPr>
      <a:lvl2pPr algn="ctr" defTabSz="908791" rtl="0" fontAlgn="base">
        <a:spcBef>
          <a:spcPct val="0"/>
        </a:spcBef>
        <a:spcAft>
          <a:spcPct val="0"/>
        </a:spcAft>
        <a:defRPr sz="4400">
          <a:solidFill>
            <a:schemeClr val="tx2"/>
          </a:solidFill>
          <a:latin typeface="Arial" pitchFamily="34" charset="0"/>
        </a:defRPr>
      </a:lvl2pPr>
      <a:lvl3pPr algn="ctr" defTabSz="908791" rtl="0" fontAlgn="base">
        <a:spcBef>
          <a:spcPct val="0"/>
        </a:spcBef>
        <a:spcAft>
          <a:spcPct val="0"/>
        </a:spcAft>
        <a:defRPr sz="4400">
          <a:solidFill>
            <a:schemeClr val="tx2"/>
          </a:solidFill>
          <a:latin typeface="Arial" pitchFamily="34" charset="0"/>
        </a:defRPr>
      </a:lvl3pPr>
      <a:lvl4pPr algn="ctr" defTabSz="908791" rtl="0" fontAlgn="base">
        <a:spcBef>
          <a:spcPct val="0"/>
        </a:spcBef>
        <a:spcAft>
          <a:spcPct val="0"/>
        </a:spcAft>
        <a:defRPr sz="4400">
          <a:solidFill>
            <a:schemeClr val="tx2"/>
          </a:solidFill>
          <a:latin typeface="Arial" pitchFamily="34" charset="0"/>
        </a:defRPr>
      </a:lvl4pPr>
      <a:lvl5pPr algn="ctr" defTabSz="908791" rtl="0" fontAlgn="base">
        <a:spcBef>
          <a:spcPct val="0"/>
        </a:spcBef>
        <a:spcAft>
          <a:spcPct val="0"/>
        </a:spcAft>
        <a:defRPr sz="4400">
          <a:solidFill>
            <a:schemeClr val="tx2"/>
          </a:solidFill>
          <a:latin typeface="Arial" pitchFamily="34" charset="0"/>
        </a:defRPr>
      </a:lvl5pPr>
      <a:lvl6pPr marL="443615" algn="ctr" defTabSz="908791" rtl="0" fontAlgn="base">
        <a:spcBef>
          <a:spcPct val="0"/>
        </a:spcBef>
        <a:spcAft>
          <a:spcPct val="0"/>
        </a:spcAft>
        <a:defRPr sz="4400">
          <a:solidFill>
            <a:schemeClr val="tx2"/>
          </a:solidFill>
          <a:latin typeface="Arial" pitchFamily="34" charset="0"/>
        </a:defRPr>
      </a:lvl6pPr>
      <a:lvl7pPr marL="887233" algn="ctr" defTabSz="908791" rtl="0" fontAlgn="base">
        <a:spcBef>
          <a:spcPct val="0"/>
        </a:spcBef>
        <a:spcAft>
          <a:spcPct val="0"/>
        </a:spcAft>
        <a:defRPr sz="4400">
          <a:solidFill>
            <a:schemeClr val="tx2"/>
          </a:solidFill>
          <a:latin typeface="Arial" pitchFamily="34" charset="0"/>
        </a:defRPr>
      </a:lvl7pPr>
      <a:lvl8pPr marL="1330845" algn="ctr" defTabSz="908791" rtl="0" fontAlgn="base">
        <a:spcBef>
          <a:spcPct val="0"/>
        </a:spcBef>
        <a:spcAft>
          <a:spcPct val="0"/>
        </a:spcAft>
        <a:defRPr sz="4400">
          <a:solidFill>
            <a:schemeClr val="tx2"/>
          </a:solidFill>
          <a:latin typeface="Arial" pitchFamily="34" charset="0"/>
        </a:defRPr>
      </a:lvl8pPr>
      <a:lvl9pPr marL="1774452" algn="ctr" defTabSz="908791" rtl="0" fontAlgn="base">
        <a:spcBef>
          <a:spcPct val="0"/>
        </a:spcBef>
        <a:spcAft>
          <a:spcPct val="0"/>
        </a:spcAft>
        <a:defRPr sz="4400">
          <a:solidFill>
            <a:schemeClr val="tx2"/>
          </a:solidFill>
          <a:latin typeface="Arial" pitchFamily="34" charset="0"/>
        </a:defRPr>
      </a:lvl9pPr>
    </p:titleStyle>
    <p:bodyStyle>
      <a:lvl1pPr marL="340418" indent="-340418" algn="l" defTabSz="908791" rtl="0" fontAlgn="base">
        <a:spcBef>
          <a:spcPct val="20000"/>
        </a:spcBef>
        <a:spcAft>
          <a:spcPct val="0"/>
        </a:spcAft>
        <a:buChar char="•"/>
        <a:defRPr sz="3200">
          <a:solidFill>
            <a:schemeClr val="tx1"/>
          </a:solidFill>
          <a:latin typeface="+mn-lt"/>
          <a:ea typeface="+mn-ea"/>
          <a:cs typeface="+mn-cs"/>
        </a:defRPr>
      </a:lvl1pPr>
      <a:lvl2pPr marL="737816" indent="-283425" algn="l" defTabSz="908791" rtl="0" fontAlgn="base">
        <a:spcBef>
          <a:spcPct val="20000"/>
        </a:spcBef>
        <a:spcAft>
          <a:spcPct val="0"/>
        </a:spcAft>
        <a:buChar char="–"/>
        <a:defRPr sz="2800">
          <a:solidFill>
            <a:schemeClr val="tx1"/>
          </a:solidFill>
          <a:latin typeface="+mn-lt"/>
        </a:defRPr>
      </a:lvl2pPr>
      <a:lvl3pPr marL="1135228" indent="-226428" algn="l" defTabSz="908791" rtl="0" fontAlgn="base">
        <a:spcBef>
          <a:spcPct val="20000"/>
        </a:spcBef>
        <a:spcAft>
          <a:spcPct val="0"/>
        </a:spcAft>
        <a:buChar char="•"/>
        <a:defRPr sz="2400">
          <a:solidFill>
            <a:schemeClr val="tx1"/>
          </a:solidFill>
          <a:latin typeface="+mn-lt"/>
        </a:defRPr>
      </a:lvl3pPr>
      <a:lvl4pPr marL="1589615" indent="-226428" algn="l" defTabSz="908791" rtl="0" fontAlgn="base">
        <a:spcBef>
          <a:spcPct val="20000"/>
        </a:spcBef>
        <a:spcAft>
          <a:spcPct val="0"/>
        </a:spcAft>
        <a:buChar char="–"/>
        <a:defRPr sz="2000">
          <a:solidFill>
            <a:schemeClr val="tx1"/>
          </a:solidFill>
          <a:latin typeface="+mn-lt"/>
        </a:defRPr>
      </a:lvl4pPr>
      <a:lvl5pPr marL="2044012" indent="-226428" algn="l" defTabSz="908791" rtl="0" fontAlgn="base">
        <a:spcBef>
          <a:spcPct val="20000"/>
        </a:spcBef>
        <a:spcAft>
          <a:spcPct val="0"/>
        </a:spcAft>
        <a:buChar char="»"/>
        <a:defRPr sz="2000">
          <a:solidFill>
            <a:schemeClr val="tx1"/>
          </a:solidFill>
          <a:latin typeface="+mn-lt"/>
        </a:defRPr>
      </a:lvl5pPr>
      <a:lvl6pPr marL="2487621" indent="-226428" algn="l" defTabSz="908791" rtl="0" fontAlgn="base">
        <a:spcBef>
          <a:spcPct val="20000"/>
        </a:spcBef>
        <a:spcAft>
          <a:spcPct val="0"/>
        </a:spcAft>
        <a:buChar char="»"/>
        <a:defRPr sz="2000">
          <a:solidFill>
            <a:schemeClr val="tx1"/>
          </a:solidFill>
          <a:latin typeface="+mn-lt"/>
        </a:defRPr>
      </a:lvl6pPr>
      <a:lvl7pPr marL="2931240" indent="-226428" algn="l" defTabSz="908791" rtl="0" fontAlgn="base">
        <a:spcBef>
          <a:spcPct val="20000"/>
        </a:spcBef>
        <a:spcAft>
          <a:spcPct val="0"/>
        </a:spcAft>
        <a:buChar char="»"/>
        <a:defRPr sz="2000">
          <a:solidFill>
            <a:schemeClr val="tx1"/>
          </a:solidFill>
          <a:latin typeface="+mn-lt"/>
        </a:defRPr>
      </a:lvl7pPr>
      <a:lvl8pPr marL="3374853" indent="-226428" algn="l" defTabSz="908791" rtl="0" fontAlgn="base">
        <a:spcBef>
          <a:spcPct val="20000"/>
        </a:spcBef>
        <a:spcAft>
          <a:spcPct val="0"/>
        </a:spcAft>
        <a:buChar char="»"/>
        <a:defRPr sz="2000">
          <a:solidFill>
            <a:schemeClr val="tx1"/>
          </a:solidFill>
          <a:latin typeface="+mn-lt"/>
        </a:defRPr>
      </a:lvl8pPr>
      <a:lvl9pPr marL="3818462" indent="-226428" algn="l" defTabSz="908791" rtl="0" fontAlgn="base">
        <a:spcBef>
          <a:spcPct val="20000"/>
        </a:spcBef>
        <a:spcAft>
          <a:spcPct val="0"/>
        </a:spcAft>
        <a:buChar char="»"/>
        <a:defRPr sz="2000">
          <a:solidFill>
            <a:schemeClr val="tx1"/>
          </a:solidFill>
          <a:latin typeface="+mn-lt"/>
        </a:defRPr>
      </a:lvl9pPr>
    </p:bodyStyle>
    <p:otherStyle>
      <a:defPPr>
        <a:defRPr lang="en-US"/>
      </a:defPPr>
      <a:lvl1pPr marL="0" algn="l" defTabSz="887233" rtl="0" eaLnBrk="1" latinLnBrk="0" hangingPunct="1">
        <a:defRPr sz="1800" kern="1200">
          <a:solidFill>
            <a:schemeClr val="tx1"/>
          </a:solidFill>
          <a:latin typeface="+mn-lt"/>
          <a:ea typeface="+mn-ea"/>
          <a:cs typeface="+mn-cs"/>
        </a:defRPr>
      </a:lvl1pPr>
      <a:lvl2pPr marL="443615" algn="l" defTabSz="887233" rtl="0" eaLnBrk="1" latinLnBrk="0" hangingPunct="1">
        <a:defRPr sz="1800" kern="1200">
          <a:solidFill>
            <a:schemeClr val="tx1"/>
          </a:solidFill>
          <a:latin typeface="+mn-lt"/>
          <a:ea typeface="+mn-ea"/>
          <a:cs typeface="+mn-cs"/>
        </a:defRPr>
      </a:lvl2pPr>
      <a:lvl3pPr marL="887233" algn="l" defTabSz="887233" rtl="0" eaLnBrk="1" latinLnBrk="0" hangingPunct="1">
        <a:defRPr sz="1800" kern="1200">
          <a:solidFill>
            <a:schemeClr val="tx1"/>
          </a:solidFill>
          <a:latin typeface="+mn-lt"/>
          <a:ea typeface="+mn-ea"/>
          <a:cs typeface="+mn-cs"/>
        </a:defRPr>
      </a:lvl3pPr>
      <a:lvl4pPr marL="1330845" algn="l" defTabSz="887233" rtl="0" eaLnBrk="1" latinLnBrk="0" hangingPunct="1">
        <a:defRPr sz="1800" kern="1200">
          <a:solidFill>
            <a:schemeClr val="tx1"/>
          </a:solidFill>
          <a:latin typeface="+mn-lt"/>
          <a:ea typeface="+mn-ea"/>
          <a:cs typeface="+mn-cs"/>
        </a:defRPr>
      </a:lvl4pPr>
      <a:lvl5pPr marL="1774452" algn="l" defTabSz="887233" rtl="0" eaLnBrk="1" latinLnBrk="0" hangingPunct="1">
        <a:defRPr sz="1800" kern="1200">
          <a:solidFill>
            <a:schemeClr val="tx1"/>
          </a:solidFill>
          <a:latin typeface="+mn-lt"/>
          <a:ea typeface="+mn-ea"/>
          <a:cs typeface="+mn-cs"/>
        </a:defRPr>
      </a:lvl5pPr>
      <a:lvl6pPr marL="2218065" algn="l" defTabSz="887233" rtl="0" eaLnBrk="1" latinLnBrk="0" hangingPunct="1">
        <a:defRPr sz="1800" kern="1200">
          <a:solidFill>
            <a:schemeClr val="tx1"/>
          </a:solidFill>
          <a:latin typeface="+mn-lt"/>
          <a:ea typeface="+mn-ea"/>
          <a:cs typeface="+mn-cs"/>
        </a:defRPr>
      </a:lvl6pPr>
      <a:lvl7pPr marL="2661681" algn="l" defTabSz="887233" rtl="0" eaLnBrk="1" latinLnBrk="0" hangingPunct="1">
        <a:defRPr sz="1800" kern="1200">
          <a:solidFill>
            <a:schemeClr val="tx1"/>
          </a:solidFill>
          <a:latin typeface="+mn-lt"/>
          <a:ea typeface="+mn-ea"/>
          <a:cs typeface="+mn-cs"/>
        </a:defRPr>
      </a:lvl7pPr>
      <a:lvl8pPr marL="3105292" algn="l" defTabSz="887233" rtl="0" eaLnBrk="1" latinLnBrk="0" hangingPunct="1">
        <a:defRPr sz="1800" kern="1200">
          <a:solidFill>
            <a:schemeClr val="tx1"/>
          </a:solidFill>
          <a:latin typeface="+mn-lt"/>
          <a:ea typeface="+mn-ea"/>
          <a:cs typeface="+mn-cs"/>
        </a:defRPr>
      </a:lvl8pPr>
      <a:lvl9pPr marL="3548904" algn="l" defTabSz="88723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bwMode="auto">
          <a:xfrm>
            <a:off x="457356" y="274483"/>
            <a:ext cx="8229290" cy="114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69" tIns="45434" rIns="90869" bIns="45434" numCol="1" anchor="ctr" anchorCtr="0" compatLnSpc="1">
            <a:prstTxWarp prst="textNoShape">
              <a:avLst/>
            </a:prstTxWarp>
          </a:bodyPr>
          <a:lstStyle/>
          <a:p>
            <a:pPr lvl="0"/>
            <a:r>
              <a:rPr lang="en-US" altLang="en-US" smtClean="0"/>
              <a:t>Click to edit Master title style</a:t>
            </a:r>
          </a:p>
        </p:txBody>
      </p:sp>
      <p:sp>
        <p:nvSpPr>
          <p:cNvPr id="751619" name="Rectangle 3"/>
          <p:cNvSpPr>
            <a:spLocks noGrp="1" noChangeArrowheads="1"/>
          </p:cNvSpPr>
          <p:nvPr>
            <p:ph type="body" idx="1"/>
          </p:nvPr>
        </p:nvSpPr>
        <p:spPr bwMode="auto">
          <a:xfrm>
            <a:off x="457356" y="1599787"/>
            <a:ext cx="8229290" cy="452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69" tIns="45434" rIns="90869" bIns="4543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51620" name="Rectangle 4"/>
          <p:cNvSpPr>
            <a:spLocks noGrp="1" noChangeArrowheads="1"/>
          </p:cNvSpPr>
          <p:nvPr>
            <p:ph type="dt" sz="half" idx="2"/>
          </p:nvPr>
        </p:nvSpPr>
        <p:spPr bwMode="auto">
          <a:xfrm>
            <a:off x="457355" y="6245712"/>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69" tIns="45434" rIns="90869" bIns="45434" numCol="1" anchor="t" anchorCtr="0" compatLnSpc="1">
            <a:prstTxWarp prst="textNoShape">
              <a:avLst/>
            </a:prstTxWarp>
          </a:bodyPr>
          <a:lstStyle>
            <a:lvl1pPr defTabSz="908966">
              <a:defRPr sz="1400"/>
            </a:lvl1pPr>
          </a:lstStyle>
          <a:p>
            <a:pPr fontAlgn="base">
              <a:spcBef>
                <a:spcPct val="0"/>
              </a:spcBef>
              <a:spcAft>
                <a:spcPct val="0"/>
              </a:spcAft>
            </a:pPr>
            <a:endParaRPr lang="en-US" altLang="en-US" dirty="0" smtClean="0">
              <a:solidFill>
                <a:srgbClr val="000000"/>
              </a:solidFill>
            </a:endParaRPr>
          </a:p>
        </p:txBody>
      </p:sp>
      <p:sp>
        <p:nvSpPr>
          <p:cNvPr id="751621" name="Rectangle 5"/>
          <p:cNvSpPr>
            <a:spLocks noGrp="1" noChangeArrowheads="1"/>
          </p:cNvSpPr>
          <p:nvPr>
            <p:ph type="ftr" sz="quarter" idx="3"/>
          </p:nvPr>
        </p:nvSpPr>
        <p:spPr bwMode="auto">
          <a:xfrm>
            <a:off x="3123989" y="6245712"/>
            <a:ext cx="2896065"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69" tIns="45434" rIns="90869" bIns="45434" numCol="1" anchor="t" anchorCtr="0" compatLnSpc="1">
            <a:prstTxWarp prst="textNoShape">
              <a:avLst/>
            </a:prstTxWarp>
          </a:bodyPr>
          <a:lstStyle>
            <a:lvl1pPr algn="ctr" defTabSz="908966">
              <a:defRPr sz="1400"/>
            </a:lvl1pPr>
          </a:lstStyle>
          <a:p>
            <a:pPr fontAlgn="base">
              <a:spcBef>
                <a:spcPct val="0"/>
              </a:spcBef>
              <a:spcAft>
                <a:spcPct val="0"/>
              </a:spcAft>
            </a:pPr>
            <a:endParaRPr lang="en-US" altLang="en-US" dirty="0" smtClean="0">
              <a:solidFill>
                <a:srgbClr val="000000"/>
              </a:solidFill>
            </a:endParaRPr>
          </a:p>
        </p:txBody>
      </p:sp>
      <p:sp>
        <p:nvSpPr>
          <p:cNvPr id="751622" name="Rectangle 6"/>
          <p:cNvSpPr>
            <a:spLocks noGrp="1" noChangeArrowheads="1"/>
          </p:cNvSpPr>
          <p:nvPr>
            <p:ph type="sldNum" sz="quarter" idx="4"/>
          </p:nvPr>
        </p:nvSpPr>
        <p:spPr bwMode="auto">
          <a:xfrm>
            <a:off x="6553355" y="6245712"/>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69" tIns="45434" rIns="90869" bIns="45434" numCol="1" anchor="t" anchorCtr="0" compatLnSpc="1">
            <a:prstTxWarp prst="textNoShape">
              <a:avLst/>
            </a:prstTxWarp>
          </a:bodyPr>
          <a:lstStyle>
            <a:lvl1pPr algn="r" defTabSz="908966">
              <a:defRPr sz="1400"/>
            </a:lvl1pPr>
          </a:lstStyle>
          <a:p>
            <a:pPr fontAlgn="base">
              <a:spcBef>
                <a:spcPct val="0"/>
              </a:spcBef>
              <a:spcAft>
                <a:spcPct val="0"/>
              </a:spcAft>
            </a:pPr>
            <a:fld id="{E8643E87-218D-464B-9B4D-FAD2BB7615F0}" type="slidenum">
              <a:rPr lang="en-US" altLang="en-US" smtClean="0">
                <a:solidFill>
                  <a:srgbClr val="000000"/>
                </a:solidFill>
              </a:rPr>
              <a:pPr fontAlgn="base">
                <a:spcBef>
                  <a:spcPct val="0"/>
                </a:spcBef>
                <a:spcAft>
                  <a:spcPct val="0"/>
                </a:spcAft>
              </a:pPr>
              <a:t>‹#›</a:t>
            </a:fld>
            <a:endParaRPr lang="en-US" altLang="en-US" dirty="0" smtClean="0">
              <a:solidFill>
                <a:srgbClr val="000000"/>
              </a:solidFill>
            </a:endParaRPr>
          </a:p>
        </p:txBody>
      </p:sp>
    </p:spTree>
  </p:cSld>
  <p:clrMap bg1="lt1" tx1="dk1" bg2="lt2" tx2="dk2" accent1="accent1" accent2="accent2" accent3="accent3" accent4="accent4" accent5="accent5" accent6="accent6" hlink="hlink" folHlink="folHlink"/>
  <p:txStyles>
    <p:titleStyle>
      <a:lvl1pPr algn="ctr" defTabSz="908966" rtl="0" fontAlgn="base">
        <a:spcBef>
          <a:spcPct val="0"/>
        </a:spcBef>
        <a:spcAft>
          <a:spcPct val="0"/>
        </a:spcAft>
        <a:defRPr sz="4400">
          <a:solidFill>
            <a:schemeClr val="tx2"/>
          </a:solidFill>
          <a:latin typeface="+mj-lt"/>
          <a:ea typeface="+mj-ea"/>
          <a:cs typeface="+mj-cs"/>
        </a:defRPr>
      </a:lvl1pPr>
      <a:lvl2pPr algn="ctr" defTabSz="908966" rtl="0" fontAlgn="base">
        <a:spcBef>
          <a:spcPct val="0"/>
        </a:spcBef>
        <a:spcAft>
          <a:spcPct val="0"/>
        </a:spcAft>
        <a:defRPr sz="4400">
          <a:solidFill>
            <a:schemeClr val="tx2"/>
          </a:solidFill>
          <a:latin typeface="Arial" pitchFamily="34" charset="0"/>
        </a:defRPr>
      </a:lvl2pPr>
      <a:lvl3pPr algn="ctr" defTabSz="908966" rtl="0" fontAlgn="base">
        <a:spcBef>
          <a:spcPct val="0"/>
        </a:spcBef>
        <a:spcAft>
          <a:spcPct val="0"/>
        </a:spcAft>
        <a:defRPr sz="4400">
          <a:solidFill>
            <a:schemeClr val="tx2"/>
          </a:solidFill>
          <a:latin typeface="Arial" pitchFamily="34" charset="0"/>
        </a:defRPr>
      </a:lvl3pPr>
      <a:lvl4pPr algn="ctr" defTabSz="908966" rtl="0" fontAlgn="base">
        <a:spcBef>
          <a:spcPct val="0"/>
        </a:spcBef>
        <a:spcAft>
          <a:spcPct val="0"/>
        </a:spcAft>
        <a:defRPr sz="4400">
          <a:solidFill>
            <a:schemeClr val="tx2"/>
          </a:solidFill>
          <a:latin typeface="Arial" pitchFamily="34" charset="0"/>
        </a:defRPr>
      </a:lvl4pPr>
      <a:lvl5pPr algn="ctr" defTabSz="908966" rtl="0" fontAlgn="base">
        <a:spcBef>
          <a:spcPct val="0"/>
        </a:spcBef>
        <a:spcAft>
          <a:spcPct val="0"/>
        </a:spcAft>
        <a:defRPr sz="4400">
          <a:solidFill>
            <a:schemeClr val="tx2"/>
          </a:solidFill>
          <a:latin typeface="Arial" pitchFamily="34" charset="0"/>
        </a:defRPr>
      </a:lvl5pPr>
      <a:lvl6pPr marL="443698" algn="ctr" defTabSz="908966" rtl="0" fontAlgn="base">
        <a:spcBef>
          <a:spcPct val="0"/>
        </a:spcBef>
        <a:spcAft>
          <a:spcPct val="0"/>
        </a:spcAft>
        <a:defRPr sz="4400">
          <a:solidFill>
            <a:schemeClr val="tx2"/>
          </a:solidFill>
          <a:latin typeface="Arial" pitchFamily="34" charset="0"/>
        </a:defRPr>
      </a:lvl6pPr>
      <a:lvl7pPr marL="887404" algn="ctr" defTabSz="908966" rtl="0" fontAlgn="base">
        <a:spcBef>
          <a:spcPct val="0"/>
        </a:spcBef>
        <a:spcAft>
          <a:spcPct val="0"/>
        </a:spcAft>
        <a:defRPr sz="4400">
          <a:solidFill>
            <a:schemeClr val="tx2"/>
          </a:solidFill>
          <a:latin typeface="Arial" pitchFamily="34" charset="0"/>
        </a:defRPr>
      </a:lvl7pPr>
      <a:lvl8pPr marL="1331103" algn="ctr" defTabSz="908966" rtl="0" fontAlgn="base">
        <a:spcBef>
          <a:spcPct val="0"/>
        </a:spcBef>
        <a:spcAft>
          <a:spcPct val="0"/>
        </a:spcAft>
        <a:defRPr sz="4400">
          <a:solidFill>
            <a:schemeClr val="tx2"/>
          </a:solidFill>
          <a:latin typeface="Arial" pitchFamily="34" charset="0"/>
        </a:defRPr>
      </a:lvl8pPr>
      <a:lvl9pPr marL="1774793" algn="ctr" defTabSz="908966" rtl="0" fontAlgn="base">
        <a:spcBef>
          <a:spcPct val="0"/>
        </a:spcBef>
        <a:spcAft>
          <a:spcPct val="0"/>
        </a:spcAft>
        <a:defRPr sz="4400">
          <a:solidFill>
            <a:schemeClr val="tx2"/>
          </a:solidFill>
          <a:latin typeface="Arial" pitchFamily="34" charset="0"/>
        </a:defRPr>
      </a:lvl9pPr>
    </p:titleStyle>
    <p:bodyStyle>
      <a:lvl1pPr marL="340484" indent="-340484" algn="l" defTabSz="908966" rtl="0" fontAlgn="base">
        <a:spcBef>
          <a:spcPct val="20000"/>
        </a:spcBef>
        <a:spcAft>
          <a:spcPct val="0"/>
        </a:spcAft>
        <a:buChar char="•"/>
        <a:defRPr sz="3200">
          <a:solidFill>
            <a:schemeClr val="tx1"/>
          </a:solidFill>
          <a:latin typeface="+mn-lt"/>
          <a:ea typeface="+mn-ea"/>
          <a:cs typeface="+mn-cs"/>
        </a:defRPr>
      </a:lvl1pPr>
      <a:lvl2pPr marL="737956" indent="-283477" algn="l" defTabSz="908966" rtl="0" fontAlgn="base">
        <a:spcBef>
          <a:spcPct val="20000"/>
        </a:spcBef>
        <a:spcAft>
          <a:spcPct val="0"/>
        </a:spcAft>
        <a:buChar char="–"/>
        <a:defRPr sz="2800">
          <a:solidFill>
            <a:schemeClr val="tx1"/>
          </a:solidFill>
          <a:latin typeface="+mn-lt"/>
        </a:defRPr>
      </a:lvl2pPr>
      <a:lvl3pPr marL="1135446" indent="-226471" algn="l" defTabSz="908966" rtl="0" fontAlgn="base">
        <a:spcBef>
          <a:spcPct val="20000"/>
        </a:spcBef>
        <a:spcAft>
          <a:spcPct val="0"/>
        </a:spcAft>
        <a:buChar char="•"/>
        <a:defRPr sz="2400">
          <a:solidFill>
            <a:schemeClr val="tx1"/>
          </a:solidFill>
          <a:latin typeface="+mn-lt"/>
        </a:defRPr>
      </a:lvl3pPr>
      <a:lvl4pPr marL="1589919" indent="-226471" algn="l" defTabSz="908966" rtl="0" fontAlgn="base">
        <a:spcBef>
          <a:spcPct val="20000"/>
        </a:spcBef>
        <a:spcAft>
          <a:spcPct val="0"/>
        </a:spcAft>
        <a:buChar char="–"/>
        <a:defRPr sz="2000">
          <a:solidFill>
            <a:schemeClr val="tx1"/>
          </a:solidFill>
          <a:latin typeface="+mn-lt"/>
        </a:defRPr>
      </a:lvl4pPr>
      <a:lvl5pPr marL="2044407" indent="-226471" algn="l" defTabSz="908966" rtl="0" fontAlgn="base">
        <a:spcBef>
          <a:spcPct val="20000"/>
        </a:spcBef>
        <a:spcAft>
          <a:spcPct val="0"/>
        </a:spcAft>
        <a:buChar char="»"/>
        <a:defRPr sz="2000">
          <a:solidFill>
            <a:schemeClr val="tx1"/>
          </a:solidFill>
          <a:latin typeface="+mn-lt"/>
        </a:defRPr>
      </a:lvl5pPr>
      <a:lvl6pPr marL="2488097" indent="-226471" algn="l" defTabSz="908966" rtl="0" fontAlgn="base">
        <a:spcBef>
          <a:spcPct val="20000"/>
        </a:spcBef>
        <a:spcAft>
          <a:spcPct val="0"/>
        </a:spcAft>
        <a:buChar char="»"/>
        <a:defRPr sz="2000">
          <a:solidFill>
            <a:schemeClr val="tx1"/>
          </a:solidFill>
          <a:latin typeface="+mn-lt"/>
        </a:defRPr>
      </a:lvl6pPr>
      <a:lvl7pPr marL="2931801" indent="-226471" algn="l" defTabSz="908966" rtl="0" fontAlgn="base">
        <a:spcBef>
          <a:spcPct val="20000"/>
        </a:spcBef>
        <a:spcAft>
          <a:spcPct val="0"/>
        </a:spcAft>
        <a:buChar char="»"/>
        <a:defRPr sz="2000">
          <a:solidFill>
            <a:schemeClr val="tx1"/>
          </a:solidFill>
          <a:latin typeface="+mn-lt"/>
        </a:defRPr>
      </a:lvl7pPr>
      <a:lvl8pPr marL="3375500" indent="-226471" algn="l" defTabSz="908966" rtl="0" fontAlgn="base">
        <a:spcBef>
          <a:spcPct val="20000"/>
        </a:spcBef>
        <a:spcAft>
          <a:spcPct val="0"/>
        </a:spcAft>
        <a:buChar char="»"/>
        <a:defRPr sz="2000">
          <a:solidFill>
            <a:schemeClr val="tx1"/>
          </a:solidFill>
          <a:latin typeface="+mn-lt"/>
        </a:defRPr>
      </a:lvl8pPr>
      <a:lvl9pPr marL="3819196" indent="-226471" algn="l" defTabSz="908966" rtl="0" fontAlgn="base">
        <a:spcBef>
          <a:spcPct val="20000"/>
        </a:spcBef>
        <a:spcAft>
          <a:spcPct val="0"/>
        </a:spcAft>
        <a:buChar char="»"/>
        <a:defRPr sz="2000">
          <a:solidFill>
            <a:schemeClr val="tx1"/>
          </a:solidFill>
          <a:latin typeface="+mn-lt"/>
        </a:defRPr>
      </a:lvl9pPr>
    </p:bodyStyle>
    <p:otherStyle>
      <a:defPPr>
        <a:defRPr lang="en-US"/>
      </a:defPPr>
      <a:lvl1pPr marL="0" algn="l" defTabSz="887404" rtl="0" eaLnBrk="1" latinLnBrk="0" hangingPunct="1">
        <a:defRPr sz="1800" kern="1200">
          <a:solidFill>
            <a:schemeClr val="tx1"/>
          </a:solidFill>
          <a:latin typeface="+mn-lt"/>
          <a:ea typeface="+mn-ea"/>
          <a:cs typeface="+mn-cs"/>
        </a:defRPr>
      </a:lvl1pPr>
      <a:lvl2pPr marL="443698" algn="l" defTabSz="887404" rtl="0" eaLnBrk="1" latinLnBrk="0" hangingPunct="1">
        <a:defRPr sz="1800" kern="1200">
          <a:solidFill>
            <a:schemeClr val="tx1"/>
          </a:solidFill>
          <a:latin typeface="+mn-lt"/>
          <a:ea typeface="+mn-ea"/>
          <a:cs typeface="+mn-cs"/>
        </a:defRPr>
      </a:lvl2pPr>
      <a:lvl3pPr marL="887404" algn="l" defTabSz="887404" rtl="0" eaLnBrk="1" latinLnBrk="0" hangingPunct="1">
        <a:defRPr sz="1800" kern="1200">
          <a:solidFill>
            <a:schemeClr val="tx1"/>
          </a:solidFill>
          <a:latin typeface="+mn-lt"/>
          <a:ea typeface="+mn-ea"/>
          <a:cs typeface="+mn-cs"/>
        </a:defRPr>
      </a:lvl3pPr>
      <a:lvl4pPr marL="1331103" algn="l" defTabSz="887404" rtl="0" eaLnBrk="1" latinLnBrk="0" hangingPunct="1">
        <a:defRPr sz="1800" kern="1200">
          <a:solidFill>
            <a:schemeClr val="tx1"/>
          </a:solidFill>
          <a:latin typeface="+mn-lt"/>
          <a:ea typeface="+mn-ea"/>
          <a:cs typeface="+mn-cs"/>
        </a:defRPr>
      </a:lvl4pPr>
      <a:lvl5pPr marL="1774793" algn="l" defTabSz="887404" rtl="0" eaLnBrk="1" latinLnBrk="0" hangingPunct="1">
        <a:defRPr sz="1800" kern="1200">
          <a:solidFill>
            <a:schemeClr val="tx1"/>
          </a:solidFill>
          <a:latin typeface="+mn-lt"/>
          <a:ea typeface="+mn-ea"/>
          <a:cs typeface="+mn-cs"/>
        </a:defRPr>
      </a:lvl5pPr>
      <a:lvl6pPr marL="2218491" algn="l" defTabSz="887404" rtl="0" eaLnBrk="1" latinLnBrk="0" hangingPunct="1">
        <a:defRPr sz="1800" kern="1200">
          <a:solidFill>
            <a:schemeClr val="tx1"/>
          </a:solidFill>
          <a:latin typeface="+mn-lt"/>
          <a:ea typeface="+mn-ea"/>
          <a:cs typeface="+mn-cs"/>
        </a:defRPr>
      </a:lvl6pPr>
      <a:lvl7pPr marL="2662194" algn="l" defTabSz="887404" rtl="0" eaLnBrk="1" latinLnBrk="0" hangingPunct="1">
        <a:defRPr sz="1800" kern="1200">
          <a:solidFill>
            <a:schemeClr val="tx1"/>
          </a:solidFill>
          <a:latin typeface="+mn-lt"/>
          <a:ea typeface="+mn-ea"/>
          <a:cs typeface="+mn-cs"/>
        </a:defRPr>
      </a:lvl7pPr>
      <a:lvl8pPr marL="3105889" algn="l" defTabSz="887404" rtl="0" eaLnBrk="1" latinLnBrk="0" hangingPunct="1">
        <a:defRPr sz="1800" kern="1200">
          <a:solidFill>
            <a:schemeClr val="tx1"/>
          </a:solidFill>
          <a:latin typeface="+mn-lt"/>
          <a:ea typeface="+mn-ea"/>
          <a:cs typeface="+mn-cs"/>
        </a:defRPr>
      </a:lvl8pPr>
      <a:lvl9pPr marL="3549586" algn="l" defTabSz="88740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bwMode="auto">
          <a:xfrm>
            <a:off x="457356" y="274479"/>
            <a:ext cx="8229290" cy="114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93" tIns="45448" rIns="90893" bIns="45448" numCol="1" anchor="ctr" anchorCtr="0" compatLnSpc="1">
            <a:prstTxWarp prst="textNoShape">
              <a:avLst/>
            </a:prstTxWarp>
          </a:bodyPr>
          <a:lstStyle/>
          <a:p>
            <a:pPr lvl="0"/>
            <a:r>
              <a:rPr lang="en-US" altLang="en-US" smtClean="0"/>
              <a:t>Click to edit Master title style</a:t>
            </a:r>
          </a:p>
        </p:txBody>
      </p:sp>
      <p:sp>
        <p:nvSpPr>
          <p:cNvPr id="751619" name="Rectangle 3"/>
          <p:cNvSpPr>
            <a:spLocks noGrp="1" noChangeArrowheads="1"/>
          </p:cNvSpPr>
          <p:nvPr>
            <p:ph type="body" idx="1"/>
          </p:nvPr>
        </p:nvSpPr>
        <p:spPr bwMode="auto">
          <a:xfrm>
            <a:off x="457356" y="1599787"/>
            <a:ext cx="8229290" cy="452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93" tIns="45448" rIns="90893" bIns="4544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51620" name="Rectangle 4"/>
          <p:cNvSpPr>
            <a:spLocks noGrp="1" noChangeArrowheads="1"/>
          </p:cNvSpPr>
          <p:nvPr>
            <p:ph type="dt" sz="half" idx="2"/>
          </p:nvPr>
        </p:nvSpPr>
        <p:spPr bwMode="auto">
          <a:xfrm>
            <a:off x="457355" y="6245712"/>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93" tIns="45448" rIns="90893" bIns="45448" numCol="1" anchor="t" anchorCtr="0" compatLnSpc="1">
            <a:prstTxWarp prst="textNoShape">
              <a:avLst/>
            </a:prstTxWarp>
          </a:bodyPr>
          <a:lstStyle>
            <a:lvl1pPr defTabSz="909200">
              <a:defRPr sz="1400"/>
            </a:lvl1pPr>
          </a:lstStyle>
          <a:p>
            <a:pPr fontAlgn="base">
              <a:spcBef>
                <a:spcPct val="0"/>
              </a:spcBef>
              <a:spcAft>
                <a:spcPct val="0"/>
              </a:spcAft>
            </a:pPr>
            <a:endParaRPr lang="en-US" altLang="en-US" dirty="0" smtClean="0">
              <a:solidFill>
                <a:srgbClr val="000000"/>
              </a:solidFill>
            </a:endParaRPr>
          </a:p>
        </p:txBody>
      </p:sp>
      <p:sp>
        <p:nvSpPr>
          <p:cNvPr id="751621" name="Rectangle 5"/>
          <p:cNvSpPr>
            <a:spLocks noGrp="1" noChangeArrowheads="1"/>
          </p:cNvSpPr>
          <p:nvPr>
            <p:ph type="ftr" sz="quarter" idx="3"/>
          </p:nvPr>
        </p:nvSpPr>
        <p:spPr bwMode="auto">
          <a:xfrm>
            <a:off x="3123989" y="6245712"/>
            <a:ext cx="2896065"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93" tIns="45448" rIns="90893" bIns="45448" numCol="1" anchor="t" anchorCtr="0" compatLnSpc="1">
            <a:prstTxWarp prst="textNoShape">
              <a:avLst/>
            </a:prstTxWarp>
          </a:bodyPr>
          <a:lstStyle>
            <a:lvl1pPr algn="ctr" defTabSz="909200">
              <a:defRPr sz="1400"/>
            </a:lvl1pPr>
          </a:lstStyle>
          <a:p>
            <a:pPr fontAlgn="base">
              <a:spcBef>
                <a:spcPct val="0"/>
              </a:spcBef>
              <a:spcAft>
                <a:spcPct val="0"/>
              </a:spcAft>
            </a:pPr>
            <a:endParaRPr lang="en-US" altLang="en-US" dirty="0" smtClean="0">
              <a:solidFill>
                <a:srgbClr val="000000"/>
              </a:solidFill>
            </a:endParaRPr>
          </a:p>
        </p:txBody>
      </p:sp>
      <p:sp>
        <p:nvSpPr>
          <p:cNvPr id="751622" name="Rectangle 6"/>
          <p:cNvSpPr>
            <a:spLocks noGrp="1" noChangeArrowheads="1"/>
          </p:cNvSpPr>
          <p:nvPr>
            <p:ph type="sldNum" sz="quarter" idx="4"/>
          </p:nvPr>
        </p:nvSpPr>
        <p:spPr bwMode="auto">
          <a:xfrm>
            <a:off x="6553355" y="6245712"/>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93" tIns="45448" rIns="90893" bIns="45448" numCol="1" anchor="t" anchorCtr="0" compatLnSpc="1">
            <a:prstTxWarp prst="textNoShape">
              <a:avLst/>
            </a:prstTxWarp>
          </a:bodyPr>
          <a:lstStyle>
            <a:lvl1pPr algn="r" defTabSz="909200">
              <a:defRPr sz="1400"/>
            </a:lvl1pPr>
          </a:lstStyle>
          <a:p>
            <a:pPr fontAlgn="base">
              <a:spcBef>
                <a:spcPct val="0"/>
              </a:spcBef>
              <a:spcAft>
                <a:spcPct val="0"/>
              </a:spcAft>
            </a:pPr>
            <a:fld id="{E8643E87-218D-464B-9B4D-FAD2BB7615F0}" type="slidenum">
              <a:rPr lang="en-US" altLang="en-US" smtClean="0">
                <a:solidFill>
                  <a:srgbClr val="000000"/>
                </a:solidFill>
              </a:rPr>
              <a:pPr fontAlgn="base">
                <a:spcBef>
                  <a:spcPct val="0"/>
                </a:spcBef>
                <a:spcAft>
                  <a:spcPct val="0"/>
                </a:spcAft>
              </a:pPr>
              <a:t>‹#›</a:t>
            </a:fld>
            <a:endParaRPr lang="en-US" altLang="en-US" dirty="0" smtClean="0">
              <a:solidFill>
                <a:srgbClr val="000000"/>
              </a:solidFill>
            </a:endParaRPr>
          </a:p>
        </p:txBody>
      </p:sp>
    </p:spTree>
  </p:cSld>
  <p:clrMap bg1="lt1" tx1="dk1" bg2="lt2" tx2="dk2" accent1="accent1" accent2="accent2" accent3="accent3" accent4="accent4" accent5="accent5" accent6="accent6" hlink="hlink" folHlink="folHlink"/>
  <p:txStyles>
    <p:titleStyle>
      <a:lvl1pPr algn="ctr" defTabSz="909200" rtl="0" fontAlgn="base">
        <a:spcBef>
          <a:spcPct val="0"/>
        </a:spcBef>
        <a:spcAft>
          <a:spcPct val="0"/>
        </a:spcAft>
        <a:defRPr sz="4400">
          <a:solidFill>
            <a:schemeClr val="tx2"/>
          </a:solidFill>
          <a:latin typeface="+mj-lt"/>
          <a:ea typeface="+mj-ea"/>
          <a:cs typeface="+mj-cs"/>
        </a:defRPr>
      </a:lvl1pPr>
      <a:lvl2pPr algn="ctr" defTabSz="909200" rtl="0" fontAlgn="base">
        <a:spcBef>
          <a:spcPct val="0"/>
        </a:spcBef>
        <a:spcAft>
          <a:spcPct val="0"/>
        </a:spcAft>
        <a:defRPr sz="4400">
          <a:solidFill>
            <a:schemeClr val="tx2"/>
          </a:solidFill>
          <a:latin typeface="Arial" pitchFamily="34" charset="0"/>
        </a:defRPr>
      </a:lvl2pPr>
      <a:lvl3pPr algn="ctr" defTabSz="909200" rtl="0" fontAlgn="base">
        <a:spcBef>
          <a:spcPct val="0"/>
        </a:spcBef>
        <a:spcAft>
          <a:spcPct val="0"/>
        </a:spcAft>
        <a:defRPr sz="4400">
          <a:solidFill>
            <a:schemeClr val="tx2"/>
          </a:solidFill>
          <a:latin typeface="Arial" pitchFamily="34" charset="0"/>
        </a:defRPr>
      </a:lvl3pPr>
      <a:lvl4pPr algn="ctr" defTabSz="909200" rtl="0" fontAlgn="base">
        <a:spcBef>
          <a:spcPct val="0"/>
        </a:spcBef>
        <a:spcAft>
          <a:spcPct val="0"/>
        </a:spcAft>
        <a:defRPr sz="4400">
          <a:solidFill>
            <a:schemeClr val="tx2"/>
          </a:solidFill>
          <a:latin typeface="Arial" pitchFamily="34" charset="0"/>
        </a:defRPr>
      </a:lvl4pPr>
      <a:lvl5pPr algn="ctr" defTabSz="909200" rtl="0" fontAlgn="base">
        <a:spcBef>
          <a:spcPct val="0"/>
        </a:spcBef>
        <a:spcAft>
          <a:spcPct val="0"/>
        </a:spcAft>
        <a:defRPr sz="4400">
          <a:solidFill>
            <a:schemeClr val="tx2"/>
          </a:solidFill>
          <a:latin typeface="Arial" pitchFamily="34" charset="0"/>
        </a:defRPr>
      </a:lvl5pPr>
      <a:lvl6pPr marL="443819" algn="ctr" defTabSz="909200" rtl="0" fontAlgn="base">
        <a:spcBef>
          <a:spcPct val="0"/>
        </a:spcBef>
        <a:spcAft>
          <a:spcPct val="0"/>
        </a:spcAft>
        <a:defRPr sz="4400">
          <a:solidFill>
            <a:schemeClr val="tx2"/>
          </a:solidFill>
          <a:latin typeface="Arial" pitchFamily="34" charset="0"/>
        </a:defRPr>
      </a:lvl6pPr>
      <a:lvl7pPr marL="887631" algn="ctr" defTabSz="909200" rtl="0" fontAlgn="base">
        <a:spcBef>
          <a:spcPct val="0"/>
        </a:spcBef>
        <a:spcAft>
          <a:spcPct val="0"/>
        </a:spcAft>
        <a:defRPr sz="4400">
          <a:solidFill>
            <a:schemeClr val="tx2"/>
          </a:solidFill>
          <a:latin typeface="Arial" pitchFamily="34" charset="0"/>
        </a:defRPr>
      </a:lvl7pPr>
      <a:lvl8pPr marL="1331454" algn="ctr" defTabSz="909200" rtl="0" fontAlgn="base">
        <a:spcBef>
          <a:spcPct val="0"/>
        </a:spcBef>
        <a:spcAft>
          <a:spcPct val="0"/>
        </a:spcAft>
        <a:defRPr sz="4400">
          <a:solidFill>
            <a:schemeClr val="tx2"/>
          </a:solidFill>
          <a:latin typeface="Arial" pitchFamily="34" charset="0"/>
        </a:defRPr>
      </a:lvl8pPr>
      <a:lvl9pPr marL="1775246" algn="ctr" defTabSz="909200" rtl="0" fontAlgn="base">
        <a:spcBef>
          <a:spcPct val="0"/>
        </a:spcBef>
        <a:spcAft>
          <a:spcPct val="0"/>
        </a:spcAft>
        <a:defRPr sz="4400">
          <a:solidFill>
            <a:schemeClr val="tx2"/>
          </a:solidFill>
          <a:latin typeface="Arial" pitchFamily="34" charset="0"/>
        </a:defRPr>
      </a:lvl9pPr>
    </p:titleStyle>
    <p:bodyStyle>
      <a:lvl1pPr marL="340572" indent="-340572" algn="l" defTabSz="909200" rtl="0" fontAlgn="base">
        <a:spcBef>
          <a:spcPct val="20000"/>
        </a:spcBef>
        <a:spcAft>
          <a:spcPct val="0"/>
        </a:spcAft>
        <a:buChar char="•"/>
        <a:defRPr sz="3200">
          <a:solidFill>
            <a:schemeClr val="tx1"/>
          </a:solidFill>
          <a:latin typeface="+mn-lt"/>
          <a:ea typeface="+mn-ea"/>
          <a:cs typeface="+mn-cs"/>
        </a:defRPr>
      </a:lvl1pPr>
      <a:lvl2pPr marL="738147" indent="-283550" algn="l" defTabSz="909200" rtl="0" fontAlgn="base">
        <a:spcBef>
          <a:spcPct val="20000"/>
        </a:spcBef>
        <a:spcAft>
          <a:spcPct val="0"/>
        </a:spcAft>
        <a:buChar char="–"/>
        <a:defRPr sz="2800">
          <a:solidFill>
            <a:schemeClr val="tx1"/>
          </a:solidFill>
          <a:latin typeface="+mn-lt"/>
        </a:defRPr>
      </a:lvl2pPr>
      <a:lvl3pPr marL="1135737" indent="-226528" algn="l" defTabSz="909200" rtl="0" fontAlgn="base">
        <a:spcBef>
          <a:spcPct val="20000"/>
        </a:spcBef>
        <a:spcAft>
          <a:spcPct val="0"/>
        </a:spcAft>
        <a:buChar char="•"/>
        <a:defRPr sz="2400">
          <a:solidFill>
            <a:schemeClr val="tx1"/>
          </a:solidFill>
          <a:latin typeface="+mn-lt"/>
        </a:defRPr>
      </a:lvl3pPr>
      <a:lvl4pPr marL="1590326" indent="-226528" algn="l" defTabSz="909200" rtl="0" fontAlgn="base">
        <a:spcBef>
          <a:spcPct val="20000"/>
        </a:spcBef>
        <a:spcAft>
          <a:spcPct val="0"/>
        </a:spcAft>
        <a:buChar char="–"/>
        <a:defRPr sz="2000">
          <a:solidFill>
            <a:schemeClr val="tx1"/>
          </a:solidFill>
          <a:latin typeface="+mn-lt"/>
        </a:defRPr>
      </a:lvl4pPr>
      <a:lvl5pPr marL="2044928" indent="-226528" algn="l" defTabSz="909200" rtl="0" fontAlgn="base">
        <a:spcBef>
          <a:spcPct val="20000"/>
        </a:spcBef>
        <a:spcAft>
          <a:spcPct val="0"/>
        </a:spcAft>
        <a:buChar char="»"/>
        <a:defRPr sz="2000">
          <a:solidFill>
            <a:schemeClr val="tx1"/>
          </a:solidFill>
          <a:latin typeface="+mn-lt"/>
        </a:defRPr>
      </a:lvl5pPr>
      <a:lvl6pPr marL="2488735" indent="-226528" algn="l" defTabSz="909200" rtl="0" fontAlgn="base">
        <a:spcBef>
          <a:spcPct val="20000"/>
        </a:spcBef>
        <a:spcAft>
          <a:spcPct val="0"/>
        </a:spcAft>
        <a:buChar char="»"/>
        <a:defRPr sz="2000">
          <a:solidFill>
            <a:schemeClr val="tx1"/>
          </a:solidFill>
          <a:latin typeface="+mn-lt"/>
        </a:defRPr>
      </a:lvl6pPr>
      <a:lvl7pPr marL="2932551" indent="-226528" algn="l" defTabSz="909200" rtl="0" fontAlgn="base">
        <a:spcBef>
          <a:spcPct val="20000"/>
        </a:spcBef>
        <a:spcAft>
          <a:spcPct val="0"/>
        </a:spcAft>
        <a:buChar char="»"/>
        <a:defRPr sz="2000">
          <a:solidFill>
            <a:schemeClr val="tx1"/>
          </a:solidFill>
          <a:latin typeface="+mn-lt"/>
        </a:defRPr>
      </a:lvl7pPr>
      <a:lvl8pPr marL="3376362" indent="-226528" algn="l" defTabSz="909200" rtl="0" fontAlgn="base">
        <a:spcBef>
          <a:spcPct val="20000"/>
        </a:spcBef>
        <a:spcAft>
          <a:spcPct val="0"/>
        </a:spcAft>
        <a:buChar char="»"/>
        <a:defRPr sz="2000">
          <a:solidFill>
            <a:schemeClr val="tx1"/>
          </a:solidFill>
          <a:latin typeface="+mn-lt"/>
        </a:defRPr>
      </a:lvl8pPr>
      <a:lvl9pPr marL="3820174" indent="-226528" algn="l" defTabSz="909200" rtl="0" fontAlgn="base">
        <a:spcBef>
          <a:spcPct val="20000"/>
        </a:spcBef>
        <a:spcAft>
          <a:spcPct val="0"/>
        </a:spcAft>
        <a:buChar char="»"/>
        <a:defRPr sz="2000">
          <a:solidFill>
            <a:schemeClr val="tx1"/>
          </a:solidFill>
          <a:latin typeface="+mn-lt"/>
        </a:defRPr>
      </a:lvl9pPr>
    </p:bodyStyle>
    <p:otherStyle>
      <a:defPPr>
        <a:defRPr lang="en-US"/>
      </a:defPPr>
      <a:lvl1pPr marL="0" algn="l" defTabSz="887631" rtl="0" eaLnBrk="1" latinLnBrk="0" hangingPunct="1">
        <a:defRPr sz="1800" kern="1200">
          <a:solidFill>
            <a:schemeClr val="tx1"/>
          </a:solidFill>
          <a:latin typeface="+mn-lt"/>
          <a:ea typeface="+mn-ea"/>
          <a:cs typeface="+mn-cs"/>
        </a:defRPr>
      </a:lvl1pPr>
      <a:lvl2pPr marL="443819" algn="l" defTabSz="887631" rtl="0" eaLnBrk="1" latinLnBrk="0" hangingPunct="1">
        <a:defRPr sz="1800" kern="1200">
          <a:solidFill>
            <a:schemeClr val="tx1"/>
          </a:solidFill>
          <a:latin typeface="+mn-lt"/>
          <a:ea typeface="+mn-ea"/>
          <a:cs typeface="+mn-cs"/>
        </a:defRPr>
      </a:lvl2pPr>
      <a:lvl3pPr marL="887631" algn="l" defTabSz="887631" rtl="0" eaLnBrk="1" latinLnBrk="0" hangingPunct="1">
        <a:defRPr sz="1800" kern="1200">
          <a:solidFill>
            <a:schemeClr val="tx1"/>
          </a:solidFill>
          <a:latin typeface="+mn-lt"/>
          <a:ea typeface="+mn-ea"/>
          <a:cs typeface="+mn-cs"/>
        </a:defRPr>
      </a:lvl3pPr>
      <a:lvl4pPr marL="1331454" algn="l" defTabSz="887631" rtl="0" eaLnBrk="1" latinLnBrk="0" hangingPunct="1">
        <a:defRPr sz="1800" kern="1200">
          <a:solidFill>
            <a:schemeClr val="tx1"/>
          </a:solidFill>
          <a:latin typeface="+mn-lt"/>
          <a:ea typeface="+mn-ea"/>
          <a:cs typeface="+mn-cs"/>
        </a:defRPr>
      </a:lvl4pPr>
      <a:lvl5pPr marL="1775246" algn="l" defTabSz="887631" rtl="0" eaLnBrk="1" latinLnBrk="0" hangingPunct="1">
        <a:defRPr sz="1800" kern="1200">
          <a:solidFill>
            <a:schemeClr val="tx1"/>
          </a:solidFill>
          <a:latin typeface="+mn-lt"/>
          <a:ea typeface="+mn-ea"/>
          <a:cs typeface="+mn-cs"/>
        </a:defRPr>
      </a:lvl5pPr>
      <a:lvl6pPr marL="2219060" algn="l" defTabSz="887631" rtl="0" eaLnBrk="1" latinLnBrk="0" hangingPunct="1">
        <a:defRPr sz="1800" kern="1200">
          <a:solidFill>
            <a:schemeClr val="tx1"/>
          </a:solidFill>
          <a:latin typeface="+mn-lt"/>
          <a:ea typeface="+mn-ea"/>
          <a:cs typeface="+mn-cs"/>
        </a:defRPr>
      </a:lvl6pPr>
      <a:lvl7pPr marL="2662875" algn="l" defTabSz="887631" rtl="0" eaLnBrk="1" latinLnBrk="0" hangingPunct="1">
        <a:defRPr sz="1800" kern="1200">
          <a:solidFill>
            <a:schemeClr val="tx1"/>
          </a:solidFill>
          <a:latin typeface="+mn-lt"/>
          <a:ea typeface="+mn-ea"/>
          <a:cs typeface="+mn-cs"/>
        </a:defRPr>
      </a:lvl7pPr>
      <a:lvl8pPr marL="3106685" algn="l" defTabSz="887631" rtl="0" eaLnBrk="1" latinLnBrk="0" hangingPunct="1">
        <a:defRPr sz="1800" kern="1200">
          <a:solidFill>
            <a:schemeClr val="tx1"/>
          </a:solidFill>
          <a:latin typeface="+mn-lt"/>
          <a:ea typeface="+mn-ea"/>
          <a:cs typeface="+mn-cs"/>
        </a:defRPr>
      </a:lvl8pPr>
      <a:lvl9pPr marL="3550493" algn="l" defTabSz="88763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bwMode="auto">
          <a:xfrm>
            <a:off x="457356" y="274474"/>
            <a:ext cx="8229290" cy="114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21" tIns="45460" rIns="90921" bIns="45460" numCol="1" anchor="ctr" anchorCtr="0" compatLnSpc="1">
            <a:prstTxWarp prst="textNoShape">
              <a:avLst/>
            </a:prstTxWarp>
          </a:bodyPr>
          <a:lstStyle/>
          <a:p>
            <a:pPr lvl="0"/>
            <a:r>
              <a:rPr lang="en-US" altLang="en-US" smtClean="0"/>
              <a:t>Click to edit Master title style</a:t>
            </a:r>
          </a:p>
        </p:txBody>
      </p:sp>
      <p:sp>
        <p:nvSpPr>
          <p:cNvPr id="751619" name="Rectangle 3"/>
          <p:cNvSpPr>
            <a:spLocks noGrp="1" noChangeArrowheads="1"/>
          </p:cNvSpPr>
          <p:nvPr>
            <p:ph type="body" idx="1"/>
          </p:nvPr>
        </p:nvSpPr>
        <p:spPr bwMode="auto">
          <a:xfrm>
            <a:off x="457356" y="1599787"/>
            <a:ext cx="8229290" cy="452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21" tIns="45460" rIns="90921" bIns="4546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51620" name="Rectangle 4"/>
          <p:cNvSpPr>
            <a:spLocks noGrp="1" noChangeArrowheads="1"/>
          </p:cNvSpPr>
          <p:nvPr>
            <p:ph type="dt" sz="half" idx="2"/>
          </p:nvPr>
        </p:nvSpPr>
        <p:spPr bwMode="auto">
          <a:xfrm>
            <a:off x="457355" y="6245712"/>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21" tIns="45460" rIns="90921" bIns="45460" numCol="1" anchor="t" anchorCtr="0" compatLnSpc="1">
            <a:prstTxWarp prst="textNoShape">
              <a:avLst/>
            </a:prstTxWarp>
          </a:bodyPr>
          <a:lstStyle>
            <a:lvl1pPr defTabSz="909489">
              <a:defRPr sz="1400"/>
            </a:lvl1pPr>
          </a:lstStyle>
          <a:p>
            <a:pPr fontAlgn="base">
              <a:spcBef>
                <a:spcPct val="0"/>
              </a:spcBef>
              <a:spcAft>
                <a:spcPct val="0"/>
              </a:spcAft>
            </a:pPr>
            <a:endParaRPr lang="en-US" altLang="en-US" dirty="0" smtClean="0">
              <a:solidFill>
                <a:srgbClr val="000000"/>
              </a:solidFill>
            </a:endParaRPr>
          </a:p>
        </p:txBody>
      </p:sp>
      <p:sp>
        <p:nvSpPr>
          <p:cNvPr id="751621" name="Rectangle 5"/>
          <p:cNvSpPr>
            <a:spLocks noGrp="1" noChangeArrowheads="1"/>
          </p:cNvSpPr>
          <p:nvPr>
            <p:ph type="ftr" sz="quarter" idx="3"/>
          </p:nvPr>
        </p:nvSpPr>
        <p:spPr bwMode="auto">
          <a:xfrm>
            <a:off x="3123989" y="6245712"/>
            <a:ext cx="2896065"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21" tIns="45460" rIns="90921" bIns="45460" numCol="1" anchor="t" anchorCtr="0" compatLnSpc="1">
            <a:prstTxWarp prst="textNoShape">
              <a:avLst/>
            </a:prstTxWarp>
          </a:bodyPr>
          <a:lstStyle>
            <a:lvl1pPr algn="ctr" defTabSz="909489">
              <a:defRPr sz="1400"/>
            </a:lvl1pPr>
          </a:lstStyle>
          <a:p>
            <a:pPr fontAlgn="base">
              <a:spcBef>
                <a:spcPct val="0"/>
              </a:spcBef>
              <a:spcAft>
                <a:spcPct val="0"/>
              </a:spcAft>
            </a:pPr>
            <a:endParaRPr lang="en-US" altLang="en-US" dirty="0" smtClean="0">
              <a:solidFill>
                <a:srgbClr val="000000"/>
              </a:solidFill>
            </a:endParaRPr>
          </a:p>
        </p:txBody>
      </p:sp>
      <p:sp>
        <p:nvSpPr>
          <p:cNvPr id="751622" name="Rectangle 6"/>
          <p:cNvSpPr>
            <a:spLocks noGrp="1" noChangeArrowheads="1"/>
          </p:cNvSpPr>
          <p:nvPr>
            <p:ph type="sldNum" sz="quarter" idx="4"/>
          </p:nvPr>
        </p:nvSpPr>
        <p:spPr bwMode="auto">
          <a:xfrm>
            <a:off x="6553355" y="6245712"/>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21" tIns="45460" rIns="90921" bIns="45460" numCol="1" anchor="t" anchorCtr="0" compatLnSpc="1">
            <a:prstTxWarp prst="textNoShape">
              <a:avLst/>
            </a:prstTxWarp>
          </a:bodyPr>
          <a:lstStyle>
            <a:lvl1pPr algn="r" defTabSz="909489">
              <a:defRPr sz="1400"/>
            </a:lvl1pPr>
          </a:lstStyle>
          <a:p>
            <a:pPr fontAlgn="base">
              <a:spcBef>
                <a:spcPct val="0"/>
              </a:spcBef>
              <a:spcAft>
                <a:spcPct val="0"/>
              </a:spcAft>
            </a:pPr>
            <a:fld id="{E8643E87-218D-464B-9B4D-FAD2BB7615F0}" type="slidenum">
              <a:rPr lang="en-US" altLang="en-US" smtClean="0">
                <a:solidFill>
                  <a:srgbClr val="000000"/>
                </a:solidFill>
              </a:rPr>
              <a:pPr fontAlgn="base">
                <a:spcBef>
                  <a:spcPct val="0"/>
                </a:spcBef>
                <a:spcAft>
                  <a:spcPct val="0"/>
                </a:spcAft>
              </a:pPr>
              <a:t>‹#›</a:t>
            </a:fld>
            <a:endParaRPr lang="en-US" altLang="en-US" dirty="0" smtClean="0">
              <a:solidFill>
                <a:srgbClr val="000000"/>
              </a:solidFill>
            </a:endParaRPr>
          </a:p>
        </p:txBody>
      </p:sp>
    </p:spTree>
  </p:cSld>
  <p:clrMap bg1="lt1" tx1="dk1" bg2="lt2" tx2="dk2" accent1="accent1" accent2="accent2" accent3="accent3" accent4="accent4" accent5="accent5" accent6="accent6" hlink="hlink" folHlink="folHlink"/>
  <p:txStyles>
    <p:titleStyle>
      <a:lvl1pPr algn="ctr" defTabSz="909489" rtl="0" fontAlgn="base">
        <a:spcBef>
          <a:spcPct val="0"/>
        </a:spcBef>
        <a:spcAft>
          <a:spcPct val="0"/>
        </a:spcAft>
        <a:defRPr sz="4400">
          <a:solidFill>
            <a:schemeClr val="tx2"/>
          </a:solidFill>
          <a:latin typeface="+mj-lt"/>
          <a:ea typeface="+mj-ea"/>
          <a:cs typeface="+mj-cs"/>
        </a:defRPr>
      </a:lvl1pPr>
      <a:lvl2pPr algn="ctr" defTabSz="909489" rtl="0" fontAlgn="base">
        <a:spcBef>
          <a:spcPct val="0"/>
        </a:spcBef>
        <a:spcAft>
          <a:spcPct val="0"/>
        </a:spcAft>
        <a:defRPr sz="4400">
          <a:solidFill>
            <a:schemeClr val="tx2"/>
          </a:solidFill>
          <a:latin typeface="Arial" pitchFamily="34" charset="0"/>
        </a:defRPr>
      </a:lvl2pPr>
      <a:lvl3pPr algn="ctr" defTabSz="909489" rtl="0" fontAlgn="base">
        <a:spcBef>
          <a:spcPct val="0"/>
        </a:spcBef>
        <a:spcAft>
          <a:spcPct val="0"/>
        </a:spcAft>
        <a:defRPr sz="4400">
          <a:solidFill>
            <a:schemeClr val="tx2"/>
          </a:solidFill>
          <a:latin typeface="Arial" pitchFamily="34" charset="0"/>
        </a:defRPr>
      </a:lvl3pPr>
      <a:lvl4pPr algn="ctr" defTabSz="909489" rtl="0" fontAlgn="base">
        <a:spcBef>
          <a:spcPct val="0"/>
        </a:spcBef>
        <a:spcAft>
          <a:spcPct val="0"/>
        </a:spcAft>
        <a:defRPr sz="4400">
          <a:solidFill>
            <a:schemeClr val="tx2"/>
          </a:solidFill>
          <a:latin typeface="Arial" pitchFamily="34" charset="0"/>
        </a:defRPr>
      </a:lvl4pPr>
      <a:lvl5pPr algn="ctr" defTabSz="909489" rtl="0" fontAlgn="base">
        <a:spcBef>
          <a:spcPct val="0"/>
        </a:spcBef>
        <a:spcAft>
          <a:spcPct val="0"/>
        </a:spcAft>
        <a:defRPr sz="4400">
          <a:solidFill>
            <a:schemeClr val="tx2"/>
          </a:solidFill>
          <a:latin typeface="Arial" pitchFamily="34" charset="0"/>
        </a:defRPr>
      </a:lvl5pPr>
      <a:lvl6pPr marL="443957" algn="ctr" defTabSz="909489" rtl="0" fontAlgn="base">
        <a:spcBef>
          <a:spcPct val="0"/>
        </a:spcBef>
        <a:spcAft>
          <a:spcPct val="0"/>
        </a:spcAft>
        <a:defRPr sz="4400">
          <a:solidFill>
            <a:schemeClr val="tx2"/>
          </a:solidFill>
          <a:latin typeface="Arial" pitchFamily="34" charset="0"/>
        </a:defRPr>
      </a:lvl6pPr>
      <a:lvl7pPr marL="887913" algn="ctr" defTabSz="909489" rtl="0" fontAlgn="base">
        <a:spcBef>
          <a:spcPct val="0"/>
        </a:spcBef>
        <a:spcAft>
          <a:spcPct val="0"/>
        </a:spcAft>
        <a:defRPr sz="4400">
          <a:solidFill>
            <a:schemeClr val="tx2"/>
          </a:solidFill>
          <a:latin typeface="Arial" pitchFamily="34" charset="0"/>
        </a:defRPr>
      </a:lvl7pPr>
      <a:lvl8pPr marL="1331871" algn="ctr" defTabSz="909489" rtl="0" fontAlgn="base">
        <a:spcBef>
          <a:spcPct val="0"/>
        </a:spcBef>
        <a:spcAft>
          <a:spcPct val="0"/>
        </a:spcAft>
        <a:defRPr sz="4400">
          <a:solidFill>
            <a:schemeClr val="tx2"/>
          </a:solidFill>
          <a:latin typeface="Arial" pitchFamily="34" charset="0"/>
        </a:defRPr>
      </a:lvl8pPr>
      <a:lvl9pPr marL="1775815" algn="ctr" defTabSz="909489" rtl="0" fontAlgn="base">
        <a:spcBef>
          <a:spcPct val="0"/>
        </a:spcBef>
        <a:spcAft>
          <a:spcPct val="0"/>
        </a:spcAft>
        <a:defRPr sz="4400">
          <a:solidFill>
            <a:schemeClr val="tx2"/>
          </a:solidFill>
          <a:latin typeface="Arial" pitchFamily="34" charset="0"/>
        </a:defRPr>
      </a:lvl9pPr>
    </p:titleStyle>
    <p:bodyStyle>
      <a:lvl1pPr marL="340677" indent="-340677" algn="l" defTabSz="909489" rtl="0" fontAlgn="base">
        <a:spcBef>
          <a:spcPct val="20000"/>
        </a:spcBef>
        <a:spcAft>
          <a:spcPct val="0"/>
        </a:spcAft>
        <a:buChar char="•"/>
        <a:defRPr sz="3200">
          <a:solidFill>
            <a:schemeClr val="tx1"/>
          </a:solidFill>
          <a:latin typeface="+mn-lt"/>
          <a:ea typeface="+mn-ea"/>
          <a:cs typeface="+mn-cs"/>
        </a:defRPr>
      </a:lvl1pPr>
      <a:lvl2pPr marL="738384" indent="-283642" algn="l" defTabSz="909489" rtl="0" fontAlgn="base">
        <a:spcBef>
          <a:spcPct val="20000"/>
        </a:spcBef>
        <a:spcAft>
          <a:spcPct val="0"/>
        </a:spcAft>
        <a:buChar char="–"/>
        <a:defRPr sz="2800">
          <a:solidFill>
            <a:schemeClr val="tx1"/>
          </a:solidFill>
          <a:latin typeface="+mn-lt"/>
        </a:defRPr>
      </a:lvl2pPr>
      <a:lvl3pPr marL="1136092" indent="-226599" algn="l" defTabSz="909489" rtl="0" fontAlgn="base">
        <a:spcBef>
          <a:spcPct val="20000"/>
        </a:spcBef>
        <a:spcAft>
          <a:spcPct val="0"/>
        </a:spcAft>
        <a:buChar char="•"/>
        <a:defRPr sz="2400">
          <a:solidFill>
            <a:schemeClr val="tx1"/>
          </a:solidFill>
          <a:latin typeface="+mn-lt"/>
        </a:defRPr>
      </a:lvl3pPr>
      <a:lvl4pPr marL="1590833" indent="-226599" algn="l" defTabSz="909489" rtl="0" fontAlgn="base">
        <a:spcBef>
          <a:spcPct val="20000"/>
        </a:spcBef>
        <a:spcAft>
          <a:spcPct val="0"/>
        </a:spcAft>
        <a:buChar char="–"/>
        <a:defRPr sz="2000">
          <a:solidFill>
            <a:schemeClr val="tx1"/>
          </a:solidFill>
          <a:latin typeface="+mn-lt"/>
        </a:defRPr>
      </a:lvl4pPr>
      <a:lvl5pPr marL="2045582" indent="-226599" algn="l" defTabSz="909489" rtl="0" fontAlgn="base">
        <a:spcBef>
          <a:spcPct val="20000"/>
        </a:spcBef>
        <a:spcAft>
          <a:spcPct val="0"/>
        </a:spcAft>
        <a:buChar char="»"/>
        <a:defRPr sz="2000">
          <a:solidFill>
            <a:schemeClr val="tx1"/>
          </a:solidFill>
          <a:latin typeface="+mn-lt"/>
        </a:defRPr>
      </a:lvl5pPr>
      <a:lvl6pPr marL="2489532" indent="-226599" algn="l" defTabSz="909489" rtl="0" fontAlgn="base">
        <a:spcBef>
          <a:spcPct val="20000"/>
        </a:spcBef>
        <a:spcAft>
          <a:spcPct val="0"/>
        </a:spcAft>
        <a:buChar char="»"/>
        <a:defRPr sz="2000">
          <a:solidFill>
            <a:schemeClr val="tx1"/>
          </a:solidFill>
          <a:latin typeface="+mn-lt"/>
        </a:defRPr>
      </a:lvl6pPr>
      <a:lvl7pPr marL="2933489" indent="-226599" algn="l" defTabSz="909489" rtl="0" fontAlgn="base">
        <a:spcBef>
          <a:spcPct val="20000"/>
        </a:spcBef>
        <a:spcAft>
          <a:spcPct val="0"/>
        </a:spcAft>
        <a:buChar char="»"/>
        <a:defRPr sz="2000">
          <a:solidFill>
            <a:schemeClr val="tx1"/>
          </a:solidFill>
          <a:latin typeface="+mn-lt"/>
        </a:defRPr>
      </a:lvl7pPr>
      <a:lvl8pPr marL="3377443" indent="-226599" algn="l" defTabSz="909489" rtl="0" fontAlgn="base">
        <a:spcBef>
          <a:spcPct val="20000"/>
        </a:spcBef>
        <a:spcAft>
          <a:spcPct val="0"/>
        </a:spcAft>
        <a:buChar char="»"/>
        <a:defRPr sz="2000">
          <a:solidFill>
            <a:schemeClr val="tx1"/>
          </a:solidFill>
          <a:latin typeface="+mn-lt"/>
        </a:defRPr>
      </a:lvl8pPr>
      <a:lvl9pPr marL="3821399" indent="-226599" algn="l" defTabSz="909489" rtl="0" fontAlgn="base">
        <a:spcBef>
          <a:spcPct val="20000"/>
        </a:spcBef>
        <a:spcAft>
          <a:spcPct val="0"/>
        </a:spcAft>
        <a:buChar char="»"/>
        <a:defRPr sz="2000">
          <a:solidFill>
            <a:schemeClr val="tx1"/>
          </a:solidFill>
          <a:latin typeface="+mn-lt"/>
        </a:defRPr>
      </a:lvl9pPr>
    </p:bodyStyle>
    <p:otherStyle>
      <a:defPPr>
        <a:defRPr lang="en-US"/>
      </a:defPPr>
      <a:lvl1pPr marL="0" algn="l" defTabSz="887913" rtl="0" eaLnBrk="1" latinLnBrk="0" hangingPunct="1">
        <a:defRPr sz="1800" kern="1200">
          <a:solidFill>
            <a:schemeClr val="tx1"/>
          </a:solidFill>
          <a:latin typeface="+mn-lt"/>
          <a:ea typeface="+mn-ea"/>
          <a:cs typeface="+mn-cs"/>
        </a:defRPr>
      </a:lvl1pPr>
      <a:lvl2pPr marL="443957" algn="l" defTabSz="887913" rtl="0" eaLnBrk="1" latinLnBrk="0" hangingPunct="1">
        <a:defRPr sz="1800" kern="1200">
          <a:solidFill>
            <a:schemeClr val="tx1"/>
          </a:solidFill>
          <a:latin typeface="+mn-lt"/>
          <a:ea typeface="+mn-ea"/>
          <a:cs typeface="+mn-cs"/>
        </a:defRPr>
      </a:lvl2pPr>
      <a:lvl3pPr marL="887913" algn="l" defTabSz="887913" rtl="0" eaLnBrk="1" latinLnBrk="0" hangingPunct="1">
        <a:defRPr sz="1800" kern="1200">
          <a:solidFill>
            <a:schemeClr val="tx1"/>
          </a:solidFill>
          <a:latin typeface="+mn-lt"/>
          <a:ea typeface="+mn-ea"/>
          <a:cs typeface="+mn-cs"/>
        </a:defRPr>
      </a:lvl3pPr>
      <a:lvl4pPr marL="1331871" algn="l" defTabSz="887913" rtl="0" eaLnBrk="1" latinLnBrk="0" hangingPunct="1">
        <a:defRPr sz="1800" kern="1200">
          <a:solidFill>
            <a:schemeClr val="tx1"/>
          </a:solidFill>
          <a:latin typeface="+mn-lt"/>
          <a:ea typeface="+mn-ea"/>
          <a:cs typeface="+mn-cs"/>
        </a:defRPr>
      </a:lvl4pPr>
      <a:lvl5pPr marL="1775815" algn="l" defTabSz="887913" rtl="0" eaLnBrk="1" latinLnBrk="0" hangingPunct="1">
        <a:defRPr sz="1800" kern="1200">
          <a:solidFill>
            <a:schemeClr val="tx1"/>
          </a:solidFill>
          <a:latin typeface="+mn-lt"/>
          <a:ea typeface="+mn-ea"/>
          <a:cs typeface="+mn-cs"/>
        </a:defRPr>
      </a:lvl5pPr>
      <a:lvl6pPr marL="2219770" algn="l" defTabSz="887913" rtl="0" eaLnBrk="1" latinLnBrk="0" hangingPunct="1">
        <a:defRPr sz="1800" kern="1200">
          <a:solidFill>
            <a:schemeClr val="tx1"/>
          </a:solidFill>
          <a:latin typeface="+mn-lt"/>
          <a:ea typeface="+mn-ea"/>
          <a:cs typeface="+mn-cs"/>
        </a:defRPr>
      </a:lvl6pPr>
      <a:lvl7pPr marL="2663722" algn="l" defTabSz="887913" rtl="0" eaLnBrk="1" latinLnBrk="0" hangingPunct="1">
        <a:defRPr sz="1800" kern="1200">
          <a:solidFill>
            <a:schemeClr val="tx1"/>
          </a:solidFill>
          <a:latin typeface="+mn-lt"/>
          <a:ea typeface="+mn-ea"/>
          <a:cs typeface="+mn-cs"/>
        </a:defRPr>
      </a:lvl7pPr>
      <a:lvl8pPr marL="3107680" algn="l" defTabSz="887913" rtl="0" eaLnBrk="1" latinLnBrk="0" hangingPunct="1">
        <a:defRPr sz="1800" kern="1200">
          <a:solidFill>
            <a:schemeClr val="tx1"/>
          </a:solidFill>
          <a:latin typeface="+mn-lt"/>
          <a:ea typeface="+mn-ea"/>
          <a:cs typeface="+mn-cs"/>
        </a:defRPr>
      </a:lvl8pPr>
      <a:lvl9pPr marL="3551629" algn="l" defTabSz="88791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bwMode="auto">
          <a:xfrm>
            <a:off x="457356" y="274468"/>
            <a:ext cx="8229290" cy="114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54" tIns="45481" rIns="90954" bIns="45481" numCol="1" anchor="ctr" anchorCtr="0" compatLnSpc="1">
            <a:prstTxWarp prst="textNoShape">
              <a:avLst/>
            </a:prstTxWarp>
          </a:bodyPr>
          <a:lstStyle/>
          <a:p>
            <a:pPr lvl="0"/>
            <a:r>
              <a:rPr lang="en-US" altLang="en-US" smtClean="0"/>
              <a:t>Click to edit Master title style</a:t>
            </a:r>
          </a:p>
        </p:txBody>
      </p:sp>
      <p:sp>
        <p:nvSpPr>
          <p:cNvPr id="751619" name="Rectangle 3"/>
          <p:cNvSpPr>
            <a:spLocks noGrp="1" noChangeArrowheads="1"/>
          </p:cNvSpPr>
          <p:nvPr>
            <p:ph type="body" idx="1"/>
          </p:nvPr>
        </p:nvSpPr>
        <p:spPr bwMode="auto">
          <a:xfrm>
            <a:off x="457356" y="1599787"/>
            <a:ext cx="8229290" cy="452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54" tIns="45481" rIns="90954" bIns="4548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51620" name="Rectangle 4"/>
          <p:cNvSpPr>
            <a:spLocks noGrp="1" noChangeArrowheads="1"/>
          </p:cNvSpPr>
          <p:nvPr>
            <p:ph type="dt" sz="half" idx="2"/>
          </p:nvPr>
        </p:nvSpPr>
        <p:spPr bwMode="auto">
          <a:xfrm>
            <a:off x="457355" y="6245712"/>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54" tIns="45481" rIns="90954" bIns="45481" numCol="1" anchor="t" anchorCtr="0" compatLnSpc="1">
            <a:prstTxWarp prst="textNoShape">
              <a:avLst/>
            </a:prstTxWarp>
          </a:bodyPr>
          <a:lstStyle>
            <a:lvl1pPr defTabSz="909840">
              <a:defRPr sz="1400"/>
            </a:lvl1pPr>
          </a:lstStyle>
          <a:p>
            <a:pPr fontAlgn="base">
              <a:spcBef>
                <a:spcPct val="0"/>
              </a:spcBef>
              <a:spcAft>
                <a:spcPct val="0"/>
              </a:spcAft>
            </a:pPr>
            <a:endParaRPr lang="en-US" altLang="en-US" dirty="0" smtClean="0">
              <a:solidFill>
                <a:srgbClr val="000000"/>
              </a:solidFill>
            </a:endParaRPr>
          </a:p>
        </p:txBody>
      </p:sp>
      <p:sp>
        <p:nvSpPr>
          <p:cNvPr id="751621" name="Rectangle 5"/>
          <p:cNvSpPr>
            <a:spLocks noGrp="1" noChangeArrowheads="1"/>
          </p:cNvSpPr>
          <p:nvPr>
            <p:ph type="ftr" sz="quarter" idx="3"/>
          </p:nvPr>
        </p:nvSpPr>
        <p:spPr bwMode="auto">
          <a:xfrm>
            <a:off x="3123989" y="6245712"/>
            <a:ext cx="2896065"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54" tIns="45481" rIns="90954" bIns="45481" numCol="1" anchor="t" anchorCtr="0" compatLnSpc="1">
            <a:prstTxWarp prst="textNoShape">
              <a:avLst/>
            </a:prstTxWarp>
          </a:bodyPr>
          <a:lstStyle>
            <a:lvl1pPr algn="ctr" defTabSz="909840">
              <a:defRPr sz="1400"/>
            </a:lvl1pPr>
          </a:lstStyle>
          <a:p>
            <a:pPr fontAlgn="base">
              <a:spcBef>
                <a:spcPct val="0"/>
              </a:spcBef>
              <a:spcAft>
                <a:spcPct val="0"/>
              </a:spcAft>
            </a:pPr>
            <a:endParaRPr lang="en-US" altLang="en-US" dirty="0" smtClean="0">
              <a:solidFill>
                <a:srgbClr val="000000"/>
              </a:solidFill>
            </a:endParaRPr>
          </a:p>
        </p:txBody>
      </p:sp>
      <p:sp>
        <p:nvSpPr>
          <p:cNvPr id="751622" name="Rectangle 6"/>
          <p:cNvSpPr>
            <a:spLocks noGrp="1" noChangeArrowheads="1"/>
          </p:cNvSpPr>
          <p:nvPr>
            <p:ph type="sldNum" sz="quarter" idx="4"/>
          </p:nvPr>
        </p:nvSpPr>
        <p:spPr bwMode="auto">
          <a:xfrm>
            <a:off x="6553355" y="6245712"/>
            <a:ext cx="2133290" cy="47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54" tIns="45481" rIns="90954" bIns="45481" numCol="1" anchor="t" anchorCtr="0" compatLnSpc="1">
            <a:prstTxWarp prst="textNoShape">
              <a:avLst/>
            </a:prstTxWarp>
          </a:bodyPr>
          <a:lstStyle>
            <a:lvl1pPr algn="r" defTabSz="909840">
              <a:defRPr sz="1400"/>
            </a:lvl1pPr>
          </a:lstStyle>
          <a:p>
            <a:pPr fontAlgn="base">
              <a:spcBef>
                <a:spcPct val="0"/>
              </a:spcBef>
              <a:spcAft>
                <a:spcPct val="0"/>
              </a:spcAft>
            </a:pPr>
            <a:fld id="{E8643E87-218D-464B-9B4D-FAD2BB7615F0}" type="slidenum">
              <a:rPr lang="en-US" altLang="en-US" smtClean="0">
                <a:solidFill>
                  <a:srgbClr val="000000"/>
                </a:solidFill>
              </a:rPr>
              <a:pPr fontAlgn="base">
                <a:spcBef>
                  <a:spcPct val="0"/>
                </a:spcBef>
                <a:spcAft>
                  <a:spcPct val="0"/>
                </a:spcAft>
              </a:pPr>
              <a:t>‹#›</a:t>
            </a:fld>
            <a:endParaRPr lang="en-US" altLang="en-US" dirty="0" smtClean="0">
              <a:solidFill>
                <a:srgbClr val="000000"/>
              </a:solidFill>
            </a:endParaRPr>
          </a:p>
        </p:txBody>
      </p:sp>
    </p:spTree>
  </p:cSld>
  <p:clrMap bg1="lt1" tx1="dk1" bg2="lt2" tx2="dk2" accent1="accent1" accent2="accent2" accent3="accent3" accent4="accent4" accent5="accent5" accent6="accent6" hlink="hlink" folHlink="folHlink"/>
  <p:txStyles>
    <p:titleStyle>
      <a:lvl1pPr algn="ctr" defTabSz="909840" rtl="0" fontAlgn="base">
        <a:spcBef>
          <a:spcPct val="0"/>
        </a:spcBef>
        <a:spcAft>
          <a:spcPct val="0"/>
        </a:spcAft>
        <a:defRPr sz="4400">
          <a:solidFill>
            <a:schemeClr val="tx2"/>
          </a:solidFill>
          <a:latin typeface="+mj-lt"/>
          <a:ea typeface="+mj-ea"/>
          <a:cs typeface="+mj-cs"/>
        </a:defRPr>
      </a:lvl1pPr>
      <a:lvl2pPr algn="ctr" defTabSz="909840" rtl="0" fontAlgn="base">
        <a:spcBef>
          <a:spcPct val="0"/>
        </a:spcBef>
        <a:spcAft>
          <a:spcPct val="0"/>
        </a:spcAft>
        <a:defRPr sz="4400">
          <a:solidFill>
            <a:schemeClr val="tx2"/>
          </a:solidFill>
          <a:latin typeface="Arial" pitchFamily="34" charset="0"/>
        </a:defRPr>
      </a:lvl2pPr>
      <a:lvl3pPr algn="ctr" defTabSz="909840" rtl="0" fontAlgn="base">
        <a:spcBef>
          <a:spcPct val="0"/>
        </a:spcBef>
        <a:spcAft>
          <a:spcPct val="0"/>
        </a:spcAft>
        <a:defRPr sz="4400">
          <a:solidFill>
            <a:schemeClr val="tx2"/>
          </a:solidFill>
          <a:latin typeface="Arial" pitchFamily="34" charset="0"/>
        </a:defRPr>
      </a:lvl3pPr>
      <a:lvl4pPr algn="ctr" defTabSz="909840" rtl="0" fontAlgn="base">
        <a:spcBef>
          <a:spcPct val="0"/>
        </a:spcBef>
        <a:spcAft>
          <a:spcPct val="0"/>
        </a:spcAft>
        <a:defRPr sz="4400">
          <a:solidFill>
            <a:schemeClr val="tx2"/>
          </a:solidFill>
          <a:latin typeface="Arial" pitchFamily="34" charset="0"/>
        </a:defRPr>
      </a:lvl4pPr>
      <a:lvl5pPr algn="ctr" defTabSz="909840" rtl="0" fontAlgn="base">
        <a:spcBef>
          <a:spcPct val="0"/>
        </a:spcBef>
        <a:spcAft>
          <a:spcPct val="0"/>
        </a:spcAft>
        <a:defRPr sz="4400">
          <a:solidFill>
            <a:schemeClr val="tx2"/>
          </a:solidFill>
          <a:latin typeface="Arial" pitchFamily="34" charset="0"/>
        </a:defRPr>
      </a:lvl5pPr>
      <a:lvl6pPr marL="444125" algn="ctr" defTabSz="909840" rtl="0" fontAlgn="base">
        <a:spcBef>
          <a:spcPct val="0"/>
        </a:spcBef>
        <a:spcAft>
          <a:spcPct val="0"/>
        </a:spcAft>
        <a:defRPr sz="4400">
          <a:solidFill>
            <a:schemeClr val="tx2"/>
          </a:solidFill>
          <a:latin typeface="Arial" pitchFamily="34" charset="0"/>
        </a:defRPr>
      </a:lvl6pPr>
      <a:lvl7pPr marL="888254" algn="ctr" defTabSz="909840" rtl="0" fontAlgn="base">
        <a:spcBef>
          <a:spcPct val="0"/>
        </a:spcBef>
        <a:spcAft>
          <a:spcPct val="0"/>
        </a:spcAft>
        <a:defRPr sz="4400">
          <a:solidFill>
            <a:schemeClr val="tx2"/>
          </a:solidFill>
          <a:latin typeface="Arial" pitchFamily="34" charset="0"/>
        </a:defRPr>
      </a:lvl7pPr>
      <a:lvl8pPr marL="1332379" algn="ctr" defTabSz="909840" rtl="0" fontAlgn="base">
        <a:spcBef>
          <a:spcPct val="0"/>
        </a:spcBef>
        <a:spcAft>
          <a:spcPct val="0"/>
        </a:spcAft>
        <a:defRPr sz="4400">
          <a:solidFill>
            <a:schemeClr val="tx2"/>
          </a:solidFill>
          <a:latin typeface="Arial" pitchFamily="34" charset="0"/>
        </a:defRPr>
      </a:lvl8pPr>
      <a:lvl9pPr marL="1776497" algn="ctr" defTabSz="909840" rtl="0" fontAlgn="base">
        <a:spcBef>
          <a:spcPct val="0"/>
        </a:spcBef>
        <a:spcAft>
          <a:spcPct val="0"/>
        </a:spcAft>
        <a:defRPr sz="4400">
          <a:solidFill>
            <a:schemeClr val="tx2"/>
          </a:solidFill>
          <a:latin typeface="Arial" pitchFamily="34" charset="0"/>
        </a:defRPr>
      </a:lvl9pPr>
    </p:titleStyle>
    <p:bodyStyle>
      <a:lvl1pPr marL="340805" indent="-340805" algn="l" defTabSz="909840" rtl="0" fontAlgn="base">
        <a:spcBef>
          <a:spcPct val="20000"/>
        </a:spcBef>
        <a:spcAft>
          <a:spcPct val="0"/>
        </a:spcAft>
        <a:buChar char="•"/>
        <a:defRPr sz="3200">
          <a:solidFill>
            <a:schemeClr val="tx1"/>
          </a:solidFill>
          <a:latin typeface="+mn-lt"/>
          <a:ea typeface="+mn-ea"/>
          <a:cs typeface="+mn-cs"/>
        </a:defRPr>
      </a:lvl1pPr>
      <a:lvl2pPr marL="738664" indent="-283749" algn="l" defTabSz="909840" rtl="0" fontAlgn="base">
        <a:spcBef>
          <a:spcPct val="20000"/>
        </a:spcBef>
        <a:spcAft>
          <a:spcPct val="0"/>
        </a:spcAft>
        <a:buChar char="–"/>
        <a:defRPr sz="2800">
          <a:solidFill>
            <a:schemeClr val="tx1"/>
          </a:solidFill>
          <a:latin typeface="+mn-lt"/>
        </a:defRPr>
      </a:lvl2pPr>
      <a:lvl3pPr marL="1136528" indent="-226686" algn="l" defTabSz="909840" rtl="0" fontAlgn="base">
        <a:spcBef>
          <a:spcPct val="20000"/>
        </a:spcBef>
        <a:spcAft>
          <a:spcPct val="0"/>
        </a:spcAft>
        <a:buChar char="•"/>
        <a:defRPr sz="2400">
          <a:solidFill>
            <a:schemeClr val="tx1"/>
          </a:solidFill>
          <a:latin typeface="+mn-lt"/>
        </a:defRPr>
      </a:lvl3pPr>
      <a:lvl4pPr marL="1591448" indent="-226686" algn="l" defTabSz="909840" rtl="0" fontAlgn="base">
        <a:spcBef>
          <a:spcPct val="20000"/>
        </a:spcBef>
        <a:spcAft>
          <a:spcPct val="0"/>
        </a:spcAft>
        <a:buChar char="–"/>
        <a:defRPr sz="2000">
          <a:solidFill>
            <a:schemeClr val="tx1"/>
          </a:solidFill>
          <a:latin typeface="+mn-lt"/>
        </a:defRPr>
      </a:lvl4pPr>
      <a:lvl5pPr marL="2046366" indent="-226686" algn="l" defTabSz="909840" rtl="0" fontAlgn="base">
        <a:spcBef>
          <a:spcPct val="20000"/>
        </a:spcBef>
        <a:spcAft>
          <a:spcPct val="0"/>
        </a:spcAft>
        <a:buChar char="»"/>
        <a:defRPr sz="2000">
          <a:solidFill>
            <a:schemeClr val="tx1"/>
          </a:solidFill>
          <a:latin typeface="+mn-lt"/>
        </a:defRPr>
      </a:lvl5pPr>
      <a:lvl6pPr marL="2490488" indent="-226686" algn="l" defTabSz="909840" rtl="0" fontAlgn="base">
        <a:spcBef>
          <a:spcPct val="20000"/>
        </a:spcBef>
        <a:spcAft>
          <a:spcPct val="0"/>
        </a:spcAft>
        <a:buChar char="»"/>
        <a:defRPr sz="2000">
          <a:solidFill>
            <a:schemeClr val="tx1"/>
          </a:solidFill>
          <a:latin typeface="+mn-lt"/>
        </a:defRPr>
      </a:lvl6pPr>
      <a:lvl7pPr marL="2934618" indent="-226686" algn="l" defTabSz="909840" rtl="0" fontAlgn="base">
        <a:spcBef>
          <a:spcPct val="20000"/>
        </a:spcBef>
        <a:spcAft>
          <a:spcPct val="0"/>
        </a:spcAft>
        <a:buChar char="»"/>
        <a:defRPr sz="2000">
          <a:solidFill>
            <a:schemeClr val="tx1"/>
          </a:solidFill>
          <a:latin typeface="+mn-lt"/>
        </a:defRPr>
      </a:lvl7pPr>
      <a:lvl8pPr marL="3378740" indent="-226686" algn="l" defTabSz="909840" rtl="0" fontAlgn="base">
        <a:spcBef>
          <a:spcPct val="20000"/>
        </a:spcBef>
        <a:spcAft>
          <a:spcPct val="0"/>
        </a:spcAft>
        <a:buChar char="»"/>
        <a:defRPr sz="2000">
          <a:solidFill>
            <a:schemeClr val="tx1"/>
          </a:solidFill>
          <a:latin typeface="+mn-lt"/>
        </a:defRPr>
      </a:lvl8pPr>
      <a:lvl9pPr marL="3822867" indent="-226686" algn="l" defTabSz="909840" rtl="0" fontAlgn="base">
        <a:spcBef>
          <a:spcPct val="20000"/>
        </a:spcBef>
        <a:spcAft>
          <a:spcPct val="0"/>
        </a:spcAft>
        <a:buChar char="»"/>
        <a:defRPr sz="2000">
          <a:solidFill>
            <a:schemeClr val="tx1"/>
          </a:solidFill>
          <a:latin typeface="+mn-lt"/>
        </a:defRPr>
      </a:lvl9pPr>
    </p:bodyStyle>
    <p:otherStyle>
      <a:defPPr>
        <a:defRPr lang="en-US"/>
      </a:defPPr>
      <a:lvl1pPr marL="0" algn="l" defTabSz="888254" rtl="0" eaLnBrk="1" latinLnBrk="0" hangingPunct="1">
        <a:defRPr sz="1800" kern="1200">
          <a:solidFill>
            <a:schemeClr val="tx1"/>
          </a:solidFill>
          <a:latin typeface="+mn-lt"/>
          <a:ea typeface="+mn-ea"/>
          <a:cs typeface="+mn-cs"/>
        </a:defRPr>
      </a:lvl1pPr>
      <a:lvl2pPr marL="444125" algn="l" defTabSz="888254" rtl="0" eaLnBrk="1" latinLnBrk="0" hangingPunct="1">
        <a:defRPr sz="1800" kern="1200">
          <a:solidFill>
            <a:schemeClr val="tx1"/>
          </a:solidFill>
          <a:latin typeface="+mn-lt"/>
          <a:ea typeface="+mn-ea"/>
          <a:cs typeface="+mn-cs"/>
        </a:defRPr>
      </a:lvl2pPr>
      <a:lvl3pPr marL="888254" algn="l" defTabSz="888254" rtl="0" eaLnBrk="1" latinLnBrk="0" hangingPunct="1">
        <a:defRPr sz="1800" kern="1200">
          <a:solidFill>
            <a:schemeClr val="tx1"/>
          </a:solidFill>
          <a:latin typeface="+mn-lt"/>
          <a:ea typeface="+mn-ea"/>
          <a:cs typeface="+mn-cs"/>
        </a:defRPr>
      </a:lvl3pPr>
      <a:lvl4pPr marL="1332379" algn="l" defTabSz="888254" rtl="0" eaLnBrk="1" latinLnBrk="0" hangingPunct="1">
        <a:defRPr sz="1800" kern="1200">
          <a:solidFill>
            <a:schemeClr val="tx1"/>
          </a:solidFill>
          <a:latin typeface="+mn-lt"/>
          <a:ea typeface="+mn-ea"/>
          <a:cs typeface="+mn-cs"/>
        </a:defRPr>
      </a:lvl4pPr>
      <a:lvl5pPr marL="1776497" algn="l" defTabSz="888254" rtl="0" eaLnBrk="1" latinLnBrk="0" hangingPunct="1">
        <a:defRPr sz="1800" kern="1200">
          <a:solidFill>
            <a:schemeClr val="tx1"/>
          </a:solidFill>
          <a:latin typeface="+mn-lt"/>
          <a:ea typeface="+mn-ea"/>
          <a:cs typeface="+mn-cs"/>
        </a:defRPr>
      </a:lvl5pPr>
      <a:lvl6pPr marL="2220623" algn="l" defTabSz="888254" rtl="0" eaLnBrk="1" latinLnBrk="0" hangingPunct="1">
        <a:defRPr sz="1800" kern="1200">
          <a:solidFill>
            <a:schemeClr val="tx1"/>
          </a:solidFill>
          <a:latin typeface="+mn-lt"/>
          <a:ea typeface="+mn-ea"/>
          <a:cs typeface="+mn-cs"/>
        </a:defRPr>
      </a:lvl6pPr>
      <a:lvl7pPr marL="2664750" algn="l" defTabSz="888254" rtl="0" eaLnBrk="1" latinLnBrk="0" hangingPunct="1">
        <a:defRPr sz="1800" kern="1200">
          <a:solidFill>
            <a:schemeClr val="tx1"/>
          </a:solidFill>
          <a:latin typeface="+mn-lt"/>
          <a:ea typeface="+mn-ea"/>
          <a:cs typeface="+mn-cs"/>
        </a:defRPr>
      </a:lvl7pPr>
      <a:lvl8pPr marL="3108875" algn="l" defTabSz="888254" rtl="0" eaLnBrk="1" latinLnBrk="0" hangingPunct="1">
        <a:defRPr sz="1800" kern="1200">
          <a:solidFill>
            <a:schemeClr val="tx1"/>
          </a:solidFill>
          <a:latin typeface="+mn-lt"/>
          <a:ea typeface="+mn-ea"/>
          <a:cs typeface="+mn-cs"/>
        </a:defRPr>
      </a:lvl8pPr>
      <a:lvl9pPr marL="3552993" algn="l" defTabSz="8882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24.png"/><Relationship Id="rId5" Type="http://schemas.openxmlformats.org/officeDocument/2006/relationships/oleObject" Target="../embeddings/oleObject2.bin"/><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image" Target="../media/image24.png"/><Relationship Id="rId5" Type="http://schemas.openxmlformats.org/officeDocument/2006/relationships/oleObject" Target="../embeddings/oleObject4.bin"/><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6.xml"/><Relationship Id="rId1" Type="http://schemas.openxmlformats.org/officeDocument/2006/relationships/vmlDrawing" Target="../drawings/vmlDrawing3.vml"/><Relationship Id="rId6" Type="http://schemas.openxmlformats.org/officeDocument/2006/relationships/image" Target="../media/image24.png"/><Relationship Id="rId5" Type="http://schemas.openxmlformats.org/officeDocument/2006/relationships/oleObject" Target="../embeddings/oleObject6.bin"/><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7.xml"/><Relationship Id="rId1" Type="http://schemas.openxmlformats.org/officeDocument/2006/relationships/vmlDrawing" Target="../drawings/vmlDrawing4.vml"/><Relationship Id="rId6" Type="http://schemas.openxmlformats.org/officeDocument/2006/relationships/image" Target="../media/image26.png"/><Relationship Id="rId5" Type="http://schemas.openxmlformats.org/officeDocument/2006/relationships/oleObject" Target="../embeddings/oleObject8.bin"/><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8.xml"/><Relationship Id="rId1" Type="http://schemas.openxmlformats.org/officeDocument/2006/relationships/vmlDrawing" Target="../drawings/vmlDrawing5.vml"/><Relationship Id="rId4" Type="http://schemas.openxmlformats.org/officeDocument/2006/relationships/image" Target="../media/image27.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9.xml"/><Relationship Id="rId1" Type="http://schemas.openxmlformats.org/officeDocument/2006/relationships/vmlDrawing" Target="../drawings/vmlDrawing6.vml"/><Relationship Id="rId4" Type="http://schemas.openxmlformats.org/officeDocument/2006/relationships/image" Target="../media/image28.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pn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38.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eader_picture_only.png"/>
          <p:cNvPicPr>
            <a:picLocks noChangeAspect="1"/>
          </p:cNvPicPr>
          <p:nvPr/>
        </p:nvPicPr>
        <p:blipFill rotWithShape="1">
          <a:blip r:embed="rId3">
            <a:extLst>
              <a:ext uri="{28A0092B-C50C-407E-A947-70E740481C1C}">
                <a14:useLocalDpi xmlns:a14="http://schemas.microsoft.com/office/drawing/2010/main" val="0"/>
              </a:ext>
            </a:extLst>
          </a:blip>
          <a:srcRect t="10862" b="17800"/>
          <a:stretch/>
        </p:blipFill>
        <p:spPr>
          <a:xfrm>
            <a:off x="8" y="4940259"/>
            <a:ext cx="6781800" cy="1957039"/>
          </a:xfrm>
          <a:prstGeom prst="rect">
            <a:avLst/>
          </a:prstGeom>
        </p:spPr>
      </p:pic>
      <p:sp>
        <p:nvSpPr>
          <p:cNvPr id="14" name="Rectangle 13"/>
          <p:cNvSpPr/>
          <p:nvPr/>
        </p:nvSpPr>
        <p:spPr>
          <a:xfrm>
            <a:off x="6629400" y="4940210"/>
            <a:ext cx="2514600" cy="1917805"/>
          </a:xfrm>
          <a:prstGeom prst="rect">
            <a:avLst/>
          </a:prstGeom>
          <a:solidFill>
            <a:srgbClr val="3D77BA"/>
          </a:solidFill>
        </p:spPr>
        <p:style>
          <a:lnRef idx="1">
            <a:schemeClr val="accent1"/>
          </a:lnRef>
          <a:fillRef idx="3">
            <a:schemeClr val="accent1"/>
          </a:fillRef>
          <a:effectRef idx="2">
            <a:schemeClr val="accent1"/>
          </a:effectRef>
          <a:fontRef idx="minor">
            <a:schemeClr val="lt1"/>
          </a:fontRef>
        </p:style>
        <p:txBody>
          <a:bodyPr lIns="91002" tIns="45503" rIns="91002" bIns="45503" rtlCol="0" anchor="ctr"/>
          <a:lstStyle/>
          <a:p>
            <a:pPr algn="ctr"/>
            <a:endParaRPr lang="en-US" dirty="0"/>
          </a:p>
        </p:txBody>
      </p:sp>
      <p:sp>
        <p:nvSpPr>
          <p:cNvPr id="2" name="Title 1"/>
          <p:cNvSpPr>
            <a:spLocks noGrp="1"/>
          </p:cNvSpPr>
          <p:nvPr>
            <p:ph type="ctrTitle"/>
          </p:nvPr>
        </p:nvSpPr>
        <p:spPr>
          <a:xfrm>
            <a:off x="0" y="27739"/>
            <a:ext cx="9144000" cy="810476"/>
          </a:xfrm>
        </p:spPr>
        <p:txBody>
          <a:bodyPr>
            <a:noAutofit/>
          </a:bodyPr>
          <a:lstStyle/>
          <a:p>
            <a:r>
              <a:rPr lang="en-US" sz="2800" b="1" dirty="0"/>
              <a:t>Climate change impacts on the hydrology and water resources of the Western U.S.</a:t>
            </a:r>
            <a:endParaRPr lang="en-US" sz="2800" b="1"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0" y="990606"/>
            <a:ext cx="9144000" cy="3962402"/>
          </a:xfrm>
        </p:spPr>
        <p:txBody>
          <a:bodyPr>
            <a:noAutofit/>
          </a:bodyPr>
          <a:lstStyle/>
          <a:p>
            <a:pPr>
              <a:spcBef>
                <a:spcPts val="0"/>
              </a:spcBef>
            </a:pPr>
            <a:r>
              <a:rPr lang="en-US" sz="2400" b="1" dirty="0">
                <a:solidFill>
                  <a:schemeClr val="tx1"/>
                </a:solidFill>
                <a:cs typeface="Arial" panose="020B0604020202020204" pitchFamily="34" charset="0"/>
              </a:rPr>
              <a:t>Dennis P. Lettenmaier</a:t>
            </a:r>
          </a:p>
          <a:p>
            <a:pPr>
              <a:spcBef>
                <a:spcPts val="0"/>
              </a:spcBef>
            </a:pPr>
            <a:endParaRPr lang="en-US" sz="2400" b="1" dirty="0">
              <a:solidFill>
                <a:schemeClr val="tx1"/>
              </a:solidFill>
              <a:cs typeface="Arial" panose="020B0604020202020204" pitchFamily="34" charset="0"/>
            </a:endParaRPr>
          </a:p>
          <a:p>
            <a:pPr>
              <a:spcBef>
                <a:spcPts val="0"/>
              </a:spcBef>
              <a:tabLst>
                <a:tab pos="1298704" algn="l"/>
              </a:tabLst>
            </a:pPr>
            <a:r>
              <a:rPr lang="en-US" sz="2400" b="1" dirty="0">
                <a:solidFill>
                  <a:schemeClr val="tx1"/>
                </a:solidFill>
                <a:cs typeface="Arial" panose="020B0604020202020204" pitchFamily="34" charset="0"/>
              </a:rPr>
              <a:t>Department of Geography</a:t>
            </a:r>
          </a:p>
          <a:p>
            <a:pPr>
              <a:spcBef>
                <a:spcPts val="0"/>
              </a:spcBef>
            </a:pPr>
            <a:r>
              <a:rPr lang="en-US" sz="2400" b="1" dirty="0">
                <a:solidFill>
                  <a:schemeClr val="tx1"/>
                </a:solidFill>
                <a:cs typeface="Arial" panose="020B0604020202020204" pitchFamily="34" charset="0"/>
              </a:rPr>
              <a:t>University of California, Los Angeles</a:t>
            </a:r>
          </a:p>
          <a:p>
            <a:pPr>
              <a:spcBef>
                <a:spcPts val="0"/>
              </a:spcBef>
            </a:pPr>
            <a:endParaRPr lang="en-US" sz="2400" b="1" dirty="0">
              <a:solidFill>
                <a:schemeClr val="tx1"/>
              </a:solidFill>
              <a:cs typeface="Arial" panose="020B0604020202020204" pitchFamily="34" charset="0"/>
            </a:endParaRPr>
          </a:p>
          <a:p>
            <a:pPr>
              <a:spcBef>
                <a:spcPts val="0"/>
              </a:spcBef>
            </a:pPr>
            <a:r>
              <a:rPr lang="en-US" sz="2400" b="1" dirty="0">
                <a:solidFill>
                  <a:schemeClr val="tx1"/>
                </a:solidFill>
              </a:rPr>
              <a:t>presented at</a:t>
            </a:r>
          </a:p>
          <a:p>
            <a:pPr>
              <a:spcBef>
                <a:spcPts val="0"/>
              </a:spcBef>
            </a:pPr>
            <a:endParaRPr lang="en-US" sz="2400" b="1" dirty="0">
              <a:solidFill>
                <a:schemeClr val="tx1"/>
              </a:solidFill>
            </a:endParaRPr>
          </a:p>
          <a:p>
            <a:pPr>
              <a:spcBef>
                <a:spcPts val="0"/>
              </a:spcBef>
            </a:pPr>
            <a:r>
              <a:rPr lang="en-US" sz="2400" b="1" dirty="0">
                <a:solidFill>
                  <a:schemeClr val="tx1"/>
                </a:solidFill>
              </a:rPr>
              <a:t>U.S. – Iran symposium on climate change: Impacts and mitigation</a:t>
            </a:r>
          </a:p>
          <a:p>
            <a:pPr>
              <a:spcBef>
                <a:spcPts val="0"/>
              </a:spcBef>
            </a:pPr>
            <a:endParaRPr lang="en-US" sz="2400" b="1" dirty="0">
              <a:solidFill>
                <a:schemeClr val="tx1"/>
              </a:solidFill>
            </a:endParaRPr>
          </a:p>
          <a:p>
            <a:pPr>
              <a:spcBef>
                <a:spcPts val="0"/>
              </a:spcBef>
            </a:pPr>
            <a:r>
              <a:rPr lang="en-US" sz="2400" b="1" dirty="0">
                <a:solidFill>
                  <a:schemeClr val="tx1"/>
                </a:solidFill>
                <a:cs typeface="Arial" panose="020B0604020202020204" pitchFamily="34" charset="0"/>
              </a:rPr>
              <a:t>February 26, 2015</a:t>
            </a:r>
            <a:endParaRPr lang="en-US" sz="2400" b="1" dirty="0">
              <a:solidFill>
                <a:schemeClr val="tx1"/>
              </a:solidFill>
            </a:endParaRPr>
          </a:p>
        </p:txBody>
      </p:sp>
      <p:pic>
        <p:nvPicPr>
          <p:cNvPr id="15" name="Picture 14" descr="geog-times.png"/>
          <p:cNvPicPr>
            <a:picLocks noChangeAspect="1"/>
          </p:cNvPicPr>
          <p:nvPr/>
        </p:nvPicPr>
        <p:blipFill rotWithShape="1">
          <a:blip r:embed="rId4">
            <a:extLst>
              <a:ext uri="{28A0092B-C50C-407E-A947-70E740481C1C}">
                <a14:useLocalDpi xmlns:a14="http://schemas.microsoft.com/office/drawing/2010/main" val="0"/>
              </a:ext>
            </a:extLst>
          </a:blip>
          <a:srcRect r="56280" b="23839"/>
          <a:stretch/>
        </p:blipFill>
        <p:spPr>
          <a:xfrm>
            <a:off x="6695725" y="5029200"/>
            <a:ext cx="2381952" cy="822158"/>
          </a:xfrm>
          <a:prstGeom prst="rect">
            <a:avLst/>
          </a:prstGeom>
        </p:spPr>
      </p:pic>
      <p:pic>
        <p:nvPicPr>
          <p:cNvPr id="16" name="Picture 15" descr="geog-times.png"/>
          <p:cNvPicPr>
            <a:picLocks noChangeAspect="1"/>
          </p:cNvPicPr>
          <p:nvPr/>
        </p:nvPicPr>
        <p:blipFill rotWithShape="1">
          <a:blip r:embed="rId4">
            <a:extLst>
              <a:ext uri="{28A0092B-C50C-407E-A947-70E740481C1C}">
                <a14:useLocalDpi xmlns:a14="http://schemas.microsoft.com/office/drawing/2010/main" val="0"/>
              </a:ext>
            </a:extLst>
          </a:blip>
          <a:srcRect l="46768" t="10970" r="548"/>
          <a:stretch/>
        </p:blipFill>
        <p:spPr>
          <a:xfrm>
            <a:off x="6722334" y="6019800"/>
            <a:ext cx="2328765" cy="779722"/>
          </a:xfrm>
          <a:prstGeom prst="rect">
            <a:avLst/>
          </a:prstGeom>
        </p:spPr>
      </p:pic>
    </p:spTree>
    <p:extLst>
      <p:ext uri="{BB962C8B-B14F-4D97-AF65-F5344CB8AC3E}">
        <p14:creationId xmlns:p14="http://schemas.microsoft.com/office/powerpoint/2010/main" val="862296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ts_prec.png"/>
          <p:cNvPicPr>
            <a:picLocks noGrp="1" noChangeAspect="1"/>
          </p:cNvPicPr>
          <p:nvPr>
            <p:ph idx="1"/>
          </p:nvPr>
        </p:nvPicPr>
        <p:blipFill rotWithShape="1">
          <a:blip r:embed="rId3" cstate="print"/>
          <a:srcRect l="4167"/>
          <a:stretch/>
        </p:blipFill>
        <p:spPr>
          <a:xfrm>
            <a:off x="-1" y="1428737"/>
            <a:ext cx="8215335" cy="2143139"/>
          </a:xfrm>
        </p:spPr>
      </p:pic>
      <p:pic>
        <p:nvPicPr>
          <p:cNvPr id="5" name="图片 4" descr="ts_temp.png"/>
          <p:cNvPicPr>
            <a:picLocks noChangeAspect="1"/>
          </p:cNvPicPr>
          <p:nvPr/>
        </p:nvPicPr>
        <p:blipFill rotWithShape="1">
          <a:blip r:embed="rId4" cstate="print"/>
          <a:srcRect l="4167"/>
          <a:stretch/>
        </p:blipFill>
        <p:spPr>
          <a:xfrm>
            <a:off x="8" y="3929067"/>
            <a:ext cx="8215333" cy="2143139"/>
          </a:xfrm>
          <a:prstGeom prst="rect">
            <a:avLst/>
          </a:prstGeom>
        </p:spPr>
      </p:pic>
      <p:sp>
        <p:nvSpPr>
          <p:cNvPr id="14" name="TextBox 13"/>
          <p:cNvSpPr txBox="1"/>
          <p:nvPr/>
        </p:nvSpPr>
        <p:spPr>
          <a:xfrm>
            <a:off x="7380312" y="1916832"/>
            <a:ext cx="1944216" cy="1569660"/>
          </a:xfrm>
          <a:prstGeom prst="rect">
            <a:avLst/>
          </a:prstGeom>
          <a:noFill/>
        </p:spPr>
        <p:txBody>
          <a:bodyPr wrap="square" lIns="91397" tIns="45699" rIns="91397" bIns="45699" rtlCol="0">
            <a:spAutoFit/>
          </a:bodyPr>
          <a:lstStyle/>
          <a:p>
            <a:pPr defTabSz="913977"/>
            <a:r>
              <a:rPr lang="en-US" sz="2000" b="1" u="sng" dirty="0">
                <a:solidFill>
                  <a:srgbClr val="C00000"/>
                </a:solidFill>
              </a:rPr>
              <a:t>Decreasing trend</a:t>
            </a:r>
          </a:p>
          <a:p>
            <a:pPr defTabSz="913977"/>
            <a:endParaRPr lang="en-US" sz="2000" b="1" u="sng" dirty="0">
              <a:solidFill>
                <a:srgbClr val="C00000"/>
              </a:solidFill>
            </a:endParaRPr>
          </a:p>
          <a:p>
            <a:pPr defTabSz="913977"/>
            <a:r>
              <a:rPr lang="en-US" dirty="0" smtClean="0">
                <a:solidFill>
                  <a:srgbClr val="C00000"/>
                </a:solidFill>
              </a:rPr>
              <a:t>-5.0 km</a:t>
            </a:r>
            <a:r>
              <a:rPr lang="en-US" baseline="30000" dirty="0" smtClean="0">
                <a:solidFill>
                  <a:srgbClr val="C00000"/>
                </a:solidFill>
              </a:rPr>
              <a:t>3</a:t>
            </a:r>
            <a:r>
              <a:rPr lang="en-US" dirty="0" smtClean="0">
                <a:solidFill>
                  <a:srgbClr val="C00000"/>
                </a:solidFill>
              </a:rPr>
              <a:t>/100years</a:t>
            </a:r>
          </a:p>
          <a:p>
            <a:pPr defTabSz="913977"/>
            <a:r>
              <a:rPr lang="en-US" dirty="0" smtClean="0">
                <a:solidFill>
                  <a:srgbClr val="C00000"/>
                </a:solidFill>
              </a:rPr>
              <a:t>p-value=0.07</a:t>
            </a:r>
            <a:endParaRPr lang="en-US" dirty="0">
              <a:solidFill>
                <a:srgbClr val="C00000"/>
              </a:solidFill>
            </a:endParaRPr>
          </a:p>
        </p:txBody>
      </p:sp>
      <p:sp>
        <p:nvSpPr>
          <p:cNvPr id="15" name="TextBox 14"/>
          <p:cNvSpPr txBox="1"/>
          <p:nvPr/>
        </p:nvSpPr>
        <p:spPr>
          <a:xfrm>
            <a:off x="7380312" y="4429135"/>
            <a:ext cx="1967048" cy="1569618"/>
          </a:xfrm>
          <a:prstGeom prst="rect">
            <a:avLst/>
          </a:prstGeom>
          <a:noFill/>
        </p:spPr>
        <p:txBody>
          <a:bodyPr wrap="square" lIns="91397" tIns="45699" rIns="91397" bIns="45699" rtlCol="0">
            <a:spAutoFit/>
          </a:bodyPr>
          <a:lstStyle/>
          <a:p>
            <a:pPr defTabSz="913977"/>
            <a:r>
              <a:rPr lang="en-US" sz="2000" b="1" u="sng" dirty="0">
                <a:solidFill>
                  <a:srgbClr val="C00000"/>
                </a:solidFill>
              </a:rPr>
              <a:t>Decreasing trend</a:t>
            </a:r>
          </a:p>
          <a:p>
            <a:pPr defTabSz="913977"/>
            <a:endParaRPr lang="en-US" sz="2000" b="1" u="sng" dirty="0">
              <a:solidFill>
                <a:srgbClr val="C00000"/>
              </a:solidFill>
            </a:endParaRPr>
          </a:p>
          <a:p>
            <a:pPr defTabSz="913977"/>
            <a:r>
              <a:rPr lang="en-US" dirty="0" smtClean="0">
                <a:solidFill>
                  <a:srgbClr val="C00000"/>
                </a:solidFill>
              </a:rPr>
              <a:t>-6.2 km</a:t>
            </a:r>
            <a:r>
              <a:rPr lang="en-US" baseline="30000" dirty="0" smtClean="0">
                <a:solidFill>
                  <a:srgbClr val="C00000"/>
                </a:solidFill>
              </a:rPr>
              <a:t>3</a:t>
            </a:r>
            <a:r>
              <a:rPr lang="en-US" dirty="0" smtClean="0">
                <a:solidFill>
                  <a:srgbClr val="C00000"/>
                </a:solidFill>
              </a:rPr>
              <a:t>/100years</a:t>
            </a:r>
          </a:p>
          <a:p>
            <a:pPr defTabSz="913977"/>
            <a:r>
              <a:rPr lang="en-US" dirty="0" smtClean="0">
                <a:solidFill>
                  <a:srgbClr val="C00000"/>
                </a:solidFill>
              </a:rPr>
              <a:t>p-value=0.03</a:t>
            </a:r>
            <a:endParaRPr lang="en-US" dirty="0">
              <a:solidFill>
                <a:srgbClr val="C00000"/>
              </a:solidFill>
            </a:endParaRPr>
          </a:p>
        </p:txBody>
      </p:sp>
      <p:sp>
        <p:nvSpPr>
          <p:cNvPr id="9" name="灯片编号占位符 5"/>
          <p:cNvSpPr>
            <a:spLocks noGrp="1"/>
          </p:cNvSpPr>
          <p:nvPr>
            <p:ph type="sldNum" sz="quarter" idx="12"/>
          </p:nvPr>
        </p:nvSpPr>
        <p:spPr>
          <a:xfrm>
            <a:off x="8786842" y="6492884"/>
            <a:ext cx="357158" cy="365125"/>
          </a:xfrm>
        </p:spPr>
        <p:txBody>
          <a:bodyPr/>
          <a:lstStyle/>
          <a:p>
            <a:fld id="{0C913308-F349-4B6D-A68A-DD1791B4A57B}" type="slidenum">
              <a:rPr lang="zh-CN" altLang="en-US" smtClean="0">
                <a:solidFill>
                  <a:prstClr val="black">
                    <a:tint val="75000"/>
                  </a:prstClr>
                </a:solidFill>
              </a:rPr>
              <a:pPr/>
              <a:t>10</a:t>
            </a:fld>
            <a:endParaRPr lang="zh-CN" alt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1470025"/>
          </a:xfrm>
        </p:spPr>
        <p:txBody>
          <a:bodyPr>
            <a:normAutofit fontScale="90000"/>
          </a:bodyPr>
          <a:lstStyle/>
          <a:p>
            <a:r>
              <a:rPr lang="en-US" b="1" dirty="0" smtClean="0"/>
              <a:t>2)  Assessments and projections:</a:t>
            </a:r>
            <a:br>
              <a:rPr lang="en-US" b="1" dirty="0" smtClean="0"/>
            </a:br>
            <a:r>
              <a:rPr lang="en-US" b="1" dirty="0" smtClean="0"/>
              <a:t/>
            </a:r>
            <a:br>
              <a:rPr lang="en-US" b="1" dirty="0" smtClean="0"/>
            </a:br>
            <a:r>
              <a:rPr lang="en-US" sz="3600" b="1" dirty="0"/>
              <a:t>a) EPA Reports to Congress c. 1987</a:t>
            </a:r>
          </a:p>
        </p:txBody>
      </p:sp>
    </p:spTree>
    <p:extLst>
      <p:ext uri="{BB962C8B-B14F-4D97-AF65-F5344CB8AC3E}">
        <p14:creationId xmlns:p14="http://schemas.microsoft.com/office/powerpoint/2010/main" val="2939816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845" t="32649" r="26260" b="29292"/>
          <a:stretch/>
        </p:blipFill>
        <p:spPr bwMode="auto">
          <a:xfrm>
            <a:off x="170654" y="1905001"/>
            <a:ext cx="8792883"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1189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307" t="10075" r="3813" b="25186"/>
          <a:stretch/>
        </p:blipFill>
        <p:spPr bwMode="auto">
          <a:xfrm>
            <a:off x="25636" y="1143000"/>
            <a:ext cx="9113893" cy="5192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3879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04" t="24068" r="5281" b="27798"/>
          <a:stretch/>
        </p:blipFill>
        <p:spPr bwMode="auto">
          <a:xfrm>
            <a:off x="37" y="3733800"/>
            <a:ext cx="9143999" cy="2805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378" t="19543" r="29966" b="69636"/>
          <a:stretch/>
        </p:blipFill>
        <p:spPr bwMode="auto">
          <a:xfrm>
            <a:off x="109956" y="1201003"/>
            <a:ext cx="8924088" cy="1441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5976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419" t="12687" r="30456" b="14552"/>
          <a:stretch/>
        </p:blipFill>
        <p:spPr bwMode="auto">
          <a:xfrm>
            <a:off x="2286019" y="914478"/>
            <a:ext cx="5562600" cy="5816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1467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462" t="20154" r="28461" b="24667"/>
          <a:stretch/>
        </p:blipFill>
        <p:spPr bwMode="auto">
          <a:xfrm>
            <a:off x="838217" y="492766"/>
            <a:ext cx="7620000" cy="5757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8075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731" t="29795" r="27423" b="13384"/>
          <a:stretch/>
        </p:blipFill>
        <p:spPr bwMode="auto">
          <a:xfrm>
            <a:off x="530842" y="533400"/>
            <a:ext cx="8003558" cy="5834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2868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808" t="30205" r="28461" b="17077"/>
          <a:stretch/>
        </p:blipFill>
        <p:spPr bwMode="auto">
          <a:xfrm>
            <a:off x="706696" y="533434"/>
            <a:ext cx="7827706" cy="569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7607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066800"/>
            <a:ext cx="7772400" cy="2667000"/>
          </a:xfrm>
        </p:spPr>
        <p:txBody>
          <a:bodyPr>
            <a:normAutofit fontScale="90000"/>
          </a:bodyPr>
          <a:lstStyle/>
          <a:p>
            <a:r>
              <a:rPr lang="en-US" b="1" dirty="0" smtClean="0"/>
              <a:t>2)  Assessments and projections:</a:t>
            </a:r>
            <a:br>
              <a:rPr lang="en-US" b="1" dirty="0" smtClean="0"/>
            </a:br>
            <a:r>
              <a:rPr lang="en-US" b="1" dirty="0" smtClean="0"/>
              <a:t/>
            </a:r>
            <a:br>
              <a:rPr lang="en-US" b="1" dirty="0" smtClean="0"/>
            </a:br>
            <a:r>
              <a:rPr lang="en-US" sz="3600" b="1" dirty="0"/>
              <a:t>b) Accelerated Climate Prediction Initiative (ACPI) c. 2002 (Colorado, Columbia, and Sacramento/San Joaquin River basins</a:t>
            </a:r>
          </a:p>
        </p:txBody>
      </p:sp>
    </p:spTree>
    <p:extLst>
      <p:ext uri="{BB962C8B-B14F-4D97-AF65-F5344CB8AC3E}">
        <p14:creationId xmlns:p14="http://schemas.microsoft.com/office/powerpoint/2010/main" val="3796124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457202"/>
            <a:ext cx="7772400" cy="990600"/>
          </a:xfrm>
        </p:spPr>
        <p:txBody>
          <a:bodyPr/>
          <a:lstStyle/>
          <a:p>
            <a:r>
              <a:rPr lang="en-US" dirty="0" smtClean="0"/>
              <a:t>Outline of this talk</a:t>
            </a:r>
            <a:endParaRPr lang="en-US" dirty="0"/>
          </a:p>
        </p:txBody>
      </p:sp>
      <p:sp>
        <p:nvSpPr>
          <p:cNvPr id="3" name="Subtitle 2"/>
          <p:cNvSpPr>
            <a:spLocks noGrp="1"/>
          </p:cNvSpPr>
          <p:nvPr>
            <p:ph type="subTitle" idx="1"/>
          </p:nvPr>
        </p:nvSpPr>
        <p:spPr>
          <a:xfrm>
            <a:off x="609610" y="1600200"/>
            <a:ext cx="7620000" cy="4038600"/>
          </a:xfrm>
        </p:spPr>
        <p:txBody>
          <a:bodyPr>
            <a:normAutofit fontScale="85000" lnSpcReduction="20000"/>
          </a:bodyPr>
          <a:lstStyle/>
          <a:p>
            <a:pPr marL="512996" indent="-512996" algn="l">
              <a:buAutoNum type="arabicParenR"/>
            </a:pPr>
            <a:r>
              <a:rPr lang="en-US" dirty="0" smtClean="0">
                <a:solidFill>
                  <a:schemeClr val="tx1"/>
                </a:solidFill>
              </a:rPr>
              <a:t>Evidence of climate change in the Western U.S.</a:t>
            </a:r>
          </a:p>
          <a:p>
            <a:pPr marL="512996" indent="-512996" algn="l">
              <a:buAutoNum type="arabicParenR"/>
            </a:pPr>
            <a:r>
              <a:rPr lang="en-US" dirty="0" smtClean="0">
                <a:solidFill>
                  <a:schemeClr val="tx1"/>
                </a:solidFill>
              </a:rPr>
              <a:t>Predictions of future Western U.S. hydrology and water resources </a:t>
            </a:r>
          </a:p>
          <a:p>
            <a:pPr marL="967165" lvl="1" indent="-512996" algn="l">
              <a:buAutoNum type="alphaLcParenR"/>
            </a:pPr>
            <a:r>
              <a:rPr lang="en-US" dirty="0" smtClean="0">
                <a:solidFill>
                  <a:schemeClr val="tx1"/>
                </a:solidFill>
              </a:rPr>
              <a:t>EPA Reports to Congress late 1980s (California)</a:t>
            </a:r>
          </a:p>
          <a:p>
            <a:pPr marL="967165" lvl="1" indent="-512996" algn="l">
              <a:buAutoNum type="alphaLcParenR"/>
            </a:pPr>
            <a:r>
              <a:rPr lang="en-US" dirty="0" smtClean="0">
                <a:solidFill>
                  <a:schemeClr val="tx1"/>
                </a:solidFill>
              </a:rPr>
              <a:t>Accelerated Climate Prediction Initiative early 2000s (Colorado)</a:t>
            </a:r>
          </a:p>
          <a:p>
            <a:pPr marL="967165" lvl="1" indent="-512996" algn="l">
              <a:buAutoNum type="alphaLcParenR"/>
            </a:pPr>
            <a:r>
              <a:rPr lang="en-US" dirty="0" smtClean="0">
                <a:solidFill>
                  <a:schemeClr val="tx1"/>
                </a:solidFill>
              </a:rPr>
              <a:t>Washington Climate Change Impacts Assessment late 2000s (Pacific Northwest and Columbia River basin) </a:t>
            </a:r>
          </a:p>
          <a:p>
            <a:pPr marL="967165" lvl="1" indent="-512996" algn="l">
              <a:buAutoNum type="alphaLcParenR"/>
            </a:pPr>
            <a:r>
              <a:rPr lang="en-US" dirty="0" smtClean="0">
                <a:solidFill>
                  <a:schemeClr val="tx1"/>
                </a:solidFill>
              </a:rPr>
              <a:t>Integrated scenarios (climate change in the PNW and Western U.S.; ongoing)</a:t>
            </a:r>
            <a:endParaRPr lang="en-US" dirty="0">
              <a:solidFill>
                <a:schemeClr val="tx1"/>
              </a:solidFill>
            </a:endParaRPr>
          </a:p>
        </p:txBody>
      </p:sp>
    </p:spTree>
    <p:extLst>
      <p:ext uri="{BB962C8B-B14F-4D97-AF65-F5344CB8AC3E}">
        <p14:creationId xmlns:p14="http://schemas.microsoft.com/office/powerpoint/2010/main" val="425853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4" name="Picture 4"/>
          <p:cNvPicPr>
            <a:picLocks noChangeAspect="1" noChangeArrowheads="1"/>
          </p:cNvPicPr>
          <p:nvPr/>
        </p:nvPicPr>
        <p:blipFill>
          <a:blip r:embed="rId2">
            <a:extLst>
              <a:ext uri="{28A0092B-C50C-407E-A947-70E740481C1C}">
                <a14:useLocalDpi xmlns:a14="http://schemas.microsoft.com/office/drawing/2010/main" val="0"/>
              </a:ext>
            </a:extLst>
          </a:blip>
          <a:srcRect l="24374" t="13000" r="26875" b="14999"/>
          <a:stretch>
            <a:fillRect/>
          </a:stretch>
        </p:blipFill>
        <p:spPr bwMode="auto">
          <a:xfrm>
            <a:off x="914415" y="738948"/>
            <a:ext cx="6629401" cy="61190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47800" y="239594"/>
            <a:ext cx="6096000" cy="523220"/>
          </a:xfrm>
          <a:prstGeom prst="rect">
            <a:avLst/>
          </a:prstGeom>
          <a:noFill/>
        </p:spPr>
        <p:txBody>
          <a:bodyPr wrap="square" lIns="91165" tIns="45583" rIns="91165" bIns="45583" rtlCol="0">
            <a:spAutoFit/>
          </a:bodyPr>
          <a:lstStyle/>
          <a:p>
            <a:pPr algn="ctr"/>
            <a:r>
              <a:rPr lang="en-US" sz="2800" dirty="0"/>
              <a:t>Christensen et al. Climatic Change, 2004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bwMode="auto">
          <a:xfrm>
            <a:off x="914710" y="1447869"/>
            <a:ext cx="8001388" cy="838648"/>
          </a:xfrm>
          <a:solidFill>
            <a:srgbClr val="FFFFFF"/>
          </a:solidFill>
          <a:ln>
            <a:solidFill>
              <a:srgbClr val="000000"/>
            </a:solidFill>
            <a:miter lim="800000"/>
            <a:headEnd/>
            <a:tailEnd/>
          </a:ln>
        </p:spPr>
        <p:txBody>
          <a:bodyPr vert="horz" wrap="square" lIns="91002" tIns="45503" rIns="91002" bIns="45503" numCol="1" anchor="t" anchorCtr="0" compatLnSpc="1">
            <a:prstTxWarp prst="textNoShape">
              <a:avLst/>
            </a:prstTxWarp>
          </a:bodyPr>
          <a:lstStyle/>
          <a:p>
            <a:r>
              <a:rPr lang="en-US" altLang="en-US" sz="2300" dirty="0">
                <a:solidFill>
                  <a:schemeClr val="tx1"/>
                </a:solidFill>
              </a:rPr>
              <a:t>            Timeseries                    Annual Average </a:t>
            </a:r>
          </a:p>
        </p:txBody>
      </p:sp>
      <p:graphicFrame>
        <p:nvGraphicFramePr>
          <p:cNvPr id="505859" name="Object 3"/>
          <p:cNvGraphicFramePr>
            <a:graphicFrameLocks noChangeAspect="1"/>
          </p:cNvGraphicFramePr>
          <p:nvPr/>
        </p:nvGraphicFramePr>
        <p:xfrm>
          <a:off x="305424" y="2057092"/>
          <a:ext cx="5257257" cy="2819778"/>
        </p:xfrm>
        <a:graphic>
          <a:graphicData uri="http://schemas.openxmlformats.org/presentationml/2006/ole">
            <mc:AlternateContent xmlns:mc="http://schemas.openxmlformats.org/markup-compatibility/2006">
              <mc:Choice xmlns:v="urn:schemas-microsoft-com:vml" Requires="v">
                <p:oleObj spid="_x0000_s5176" name="Photo Editor Photo" r:id="rId3" imgW="5830114" imgH="7542857" progId="MSPhotoEd.3">
                  <p:embed/>
                </p:oleObj>
              </mc:Choice>
              <mc:Fallback>
                <p:oleObj name="Photo Editor Photo" r:id="rId3" imgW="5830114" imgH="7542857"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13600" t="10625" r="7463" b="64389"/>
                      <a:stretch>
                        <a:fillRect/>
                      </a:stretch>
                    </p:blipFill>
                    <p:spPr bwMode="auto">
                      <a:xfrm>
                        <a:off x="305424" y="2057092"/>
                        <a:ext cx="5257257" cy="2819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5860" name="Rectangle 4"/>
          <p:cNvSpPr>
            <a:spLocks noChangeArrowheads="1"/>
          </p:cNvSpPr>
          <p:nvPr/>
        </p:nvSpPr>
        <p:spPr bwMode="auto">
          <a:xfrm>
            <a:off x="609302" y="5562078"/>
            <a:ext cx="8306808" cy="762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002" tIns="45503" rIns="91002" bIns="45503" anchor="ctr"/>
          <a:lstStyle>
            <a:lvl1pPr algn="ctr">
              <a:defRPr sz="3600" b="1">
                <a:solidFill>
                  <a:schemeClr val="tx2"/>
                </a:solidFill>
                <a:latin typeface="Times New Roman" pitchFamily="18" charset="0"/>
              </a:defRPr>
            </a:lvl1pPr>
            <a:lvl2pPr algn="ctr">
              <a:defRPr sz="3600" b="1">
                <a:solidFill>
                  <a:schemeClr val="tx2"/>
                </a:solidFill>
                <a:latin typeface="Times New Roman" pitchFamily="18" charset="0"/>
              </a:defRPr>
            </a:lvl2pPr>
            <a:lvl3pPr algn="ctr">
              <a:defRPr sz="3600" b="1">
                <a:solidFill>
                  <a:schemeClr val="tx2"/>
                </a:solidFill>
                <a:latin typeface="Times New Roman" pitchFamily="18" charset="0"/>
              </a:defRPr>
            </a:lvl3pPr>
            <a:lvl4pPr algn="ctr">
              <a:defRPr sz="3600" b="1">
                <a:solidFill>
                  <a:schemeClr val="tx2"/>
                </a:solidFill>
                <a:latin typeface="Times New Roman" pitchFamily="18" charset="0"/>
              </a:defRPr>
            </a:lvl4pPr>
            <a:lvl5pPr algn="ctr">
              <a:defRPr sz="3600" b="1">
                <a:solidFill>
                  <a:schemeClr val="tx2"/>
                </a:solidFill>
                <a:latin typeface="Times New Roman" pitchFamily="18" charset="0"/>
              </a:defRPr>
            </a:lvl5pPr>
            <a:lvl6pPr marL="457200" algn="ctr" eaLnBrk="0" fontAlgn="base" hangingPunct="0">
              <a:lnSpc>
                <a:spcPct val="89000"/>
              </a:lnSpc>
              <a:spcBef>
                <a:spcPct val="0"/>
              </a:spcBef>
              <a:spcAft>
                <a:spcPct val="0"/>
              </a:spcAft>
              <a:defRPr sz="3600" b="1">
                <a:solidFill>
                  <a:schemeClr val="tx2"/>
                </a:solidFill>
                <a:latin typeface="Times New Roman" pitchFamily="18" charset="0"/>
              </a:defRPr>
            </a:lvl6pPr>
            <a:lvl7pPr marL="914400" algn="ctr" eaLnBrk="0" fontAlgn="base" hangingPunct="0">
              <a:lnSpc>
                <a:spcPct val="89000"/>
              </a:lnSpc>
              <a:spcBef>
                <a:spcPct val="0"/>
              </a:spcBef>
              <a:spcAft>
                <a:spcPct val="0"/>
              </a:spcAft>
              <a:defRPr sz="3600" b="1">
                <a:solidFill>
                  <a:schemeClr val="tx2"/>
                </a:solidFill>
                <a:latin typeface="Times New Roman" pitchFamily="18" charset="0"/>
              </a:defRPr>
            </a:lvl7pPr>
            <a:lvl8pPr marL="1371600" algn="ctr" eaLnBrk="0" fontAlgn="base" hangingPunct="0">
              <a:lnSpc>
                <a:spcPct val="89000"/>
              </a:lnSpc>
              <a:spcBef>
                <a:spcPct val="0"/>
              </a:spcBef>
              <a:spcAft>
                <a:spcPct val="0"/>
              </a:spcAft>
              <a:defRPr sz="3600" b="1">
                <a:solidFill>
                  <a:schemeClr val="tx2"/>
                </a:solidFill>
                <a:latin typeface="Times New Roman" pitchFamily="18" charset="0"/>
              </a:defRPr>
            </a:lvl8pPr>
            <a:lvl9pPr marL="1828800" algn="ctr" eaLnBrk="0" fontAlgn="base" hangingPunct="0">
              <a:lnSpc>
                <a:spcPct val="89000"/>
              </a:lnSpc>
              <a:spcBef>
                <a:spcPct val="0"/>
              </a:spcBef>
              <a:spcAft>
                <a:spcPct val="0"/>
              </a:spcAft>
              <a:defRPr sz="3600" b="1">
                <a:solidFill>
                  <a:schemeClr val="tx2"/>
                </a:solidFill>
                <a:latin typeface="Times New Roman" pitchFamily="18" charset="0"/>
              </a:defRPr>
            </a:lvl9pPr>
          </a:lstStyle>
          <a:p>
            <a:pPr defTabSz="888825" eaLnBrk="0" fontAlgn="base" hangingPunct="0">
              <a:lnSpc>
                <a:spcPct val="125000"/>
              </a:lnSpc>
              <a:spcBef>
                <a:spcPct val="0"/>
              </a:spcBef>
              <a:spcAft>
                <a:spcPct val="0"/>
              </a:spcAft>
            </a:pPr>
            <a:r>
              <a:rPr lang="en-US" altLang="en-US" sz="1600" b="0" dirty="0">
                <a:solidFill>
                  <a:srgbClr val="008000"/>
                </a:solidFill>
              </a:rPr>
              <a:t>Period 1   2010-2039         </a:t>
            </a:r>
            <a:r>
              <a:rPr lang="en-US" altLang="en-US" sz="1600" b="0" dirty="0">
                <a:solidFill>
                  <a:srgbClr val="800080"/>
                </a:solidFill>
              </a:rPr>
              <a:t>Period 2   2040-2069</a:t>
            </a:r>
            <a:r>
              <a:rPr lang="en-US" altLang="en-US" sz="1600" b="0" dirty="0">
                <a:solidFill>
                  <a:srgbClr val="008000"/>
                </a:solidFill>
              </a:rPr>
              <a:t>         </a:t>
            </a:r>
            <a:r>
              <a:rPr lang="en-US" altLang="en-US" sz="1600" b="0" dirty="0">
                <a:solidFill>
                  <a:srgbClr val="CCCC00"/>
                </a:solidFill>
              </a:rPr>
              <a:t>Period 3   2070-2098</a:t>
            </a:r>
            <a:endParaRPr lang="en-US" altLang="en-US" sz="1600" dirty="0">
              <a:solidFill>
                <a:srgbClr val="081D58"/>
              </a:solidFill>
            </a:endParaRPr>
          </a:p>
        </p:txBody>
      </p:sp>
      <p:sp>
        <p:nvSpPr>
          <p:cNvPr id="505861" name="Rectangle 5"/>
          <p:cNvSpPr>
            <a:spLocks noChangeArrowheads="1"/>
          </p:cNvSpPr>
          <p:nvPr/>
        </p:nvSpPr>
        <p:spPr bwMode="auto">
          <a:xfrm>
            <a:off x="4038679" y="4038222"/>
            <a:ext cx="1296098" cy="381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002" tIns="45503" rIns="91002" bIns="45503" anchor="ctr"/>
          <a:lstStyle>
            <a:lvl1pPr algn="ctr">
              <a:defRPr sz="3600" b="1">
                <a:solidFill>
                  <a:schemeClr val="tx2"/>
                </a:solidFill>
                <a:latin typeface="Times New Roman" pitchFamily="18" charset="0"/>
              </a:defRPr>
            </a:lvl1pPr>
            <a:lvl2pPr algn="ctr">
              <a:defRPr sz="3600" b="1">
                <a:solidFill>
                  <a:schemeClr val="tx2"/>
                </a:solidFill>
                <a:latin typeface="Times New Roman" pitchFamily="18" charset="0"/>
              </a:defRPr>
            </a:lvl2pPr>
            <a:lvl3pPr algn="ctr">
              <a:defRPr sz="3600" b="1">
                <a:solidFill>
                  <a:schemeClr val="tx2"/>
                </a:solidFill>
                <a:latin typeface="Times New Roman" pitchFamily="18" charset="0"/>
              </a:defRPr>
            </a:lvl3pPr>
            <a:lvl4pPr algn="ctr">
              <a:defRPr sz="3600" b="1">
                <a:solidFill>
                  <a:schemeClr val="tx2"/>
                </a:solidFill>
                <a:latin typeface="Times New Roman" pitchFamily="18" charset="0"/>
              </a:defRPr>
            </a:lvl4pPr>
            <a:lvl5pPr algn="ctr">
              <a:defRPr sz="3600" b="1">
                <a:solidFill>
                  <a:schemeClr val="tx2"/>
                </a:solidFill>
                <a:latin typeface="Times New Roman" pitchFamily="18" charset="0"/>
              </a:defRPr>
            </a:lvl5pPr>
            <a:lvl6pPr marL="457200" algn="ctr" eaLnBrk="0" fontAlgn="base" hangingPunct="0">
              <a:lnSpc>
                <a:spcPct val="89000"/>
              </a:lnSpc>
              <a:spcBef>
                <a:spcPct val="0"/>
              </a:spcBef>
              <a:spcAft>
                <a:spcPct val="0"/>
              </a:spcAft>
              <a:defRPr sz="3600" b="1">
                <a:solidFill>
                  <a:schemeClr val="tx2"/>
                </a:solidFill>
                <a:latin typeface="Times New Roman" pitchFamily="18" charset="0"/>
              </a:defRPr>
            </a:lvl6pPr>
            <a:lvl7pPr marL="914400" algn="ctr" eaLnBrk="0" fontAlgn="base" hangingPunct="0">
              <a:lnSpc>
                <a:spcPct val="89000"/>
              </a:lnSpc>
              <a:spcBef>
                <a:spcPct val="0"/>
              </a:spcBef>
              <a:spcAft>
                <a:spcPct val="0"/>
              </a:spcAft>
              <a:defRPr sz="3600" b="1">
                <a:solidFill>
                  <a:schemeClr val="tx2"/>
                </a:solidFill>
                <a:latin typeface="Times New Roman" pitchFamily="18" charset="0"/>
              </a:defRPr>
            </a:lvl7pPr>
            <a:lvl8pPr marL="1371600" algn="ctr" eaLnBrk="0" fontAlgn="base" hangingPunct="0">
              <a:lnSpc>
                <a:spcPct val="89000"/>
              </a:lnSpc>
              <a:spcBef>
                <a:spcPct val="0"/>
              </a:spcBef>
              <a:spcAft>
                <a:spcPct val="0"/>
              </a:spcAft>
              <a:defRPr sz="3600" b="1">
                <a:solidFill>
                  <a:schemeClr val="tx2"/>
                </a:solidFill>
                <a:latin typeface="Times New Roman" pitchFamily="18" charset="0"/>
              </a:defRPr>
            </a:lvl8pPr>
            <a:lvl9pPr marL="1828800" algn="ctr" eaLnBrk="0" fontAlgn="base" hangingPunct="0">
              <a:lnSpc>
                <a:spcPct val="89000"/>
              </a:lnSpc>
              <a:spcBef>
                <a:spcPct val="0"/>
              </a:spcBef>
              <a:spcAft>
                <a:spcPct val="0"/>
              </a:spcAft>
              <a:defRPr sz="3600" b="1">
                <a:solidFill>
                  <a:schemeClr val="tx2"/>
                </a:solidFill>
                <a:latin typeface="Times New Roman" pitchFamily="18" charset="0"/>
              </a:defRPr>
            </a:lvl9pPr>
          </a:lstStyle>
          <a:p>
            <a:pPr defTabSz="888825" eaLnBrk="0" fontAlgn="base" hangingPunct="0">
              <a:lnSpc>
                <a:spcPct val="89000"/>
              </a:lnSpc>
              <a:spcBef>
                <a:spcPct val="0"/>
              </a:spcBef>
              <a:spcAft>
                <a:spcPct val="0"/>
              </a:spcAft>
            </a:pPr>
            <a:r>
              <a:rPr lang="en-US" altLang="en-US" sz="1600" b="0" dirty="0">
                <a:solidFill>
                  <a:srgbClr val="0000FF"/>
                </a:solidFill>
              </a:rPr>
              <a:t>hist. avg.</a:t>
            </a:r>
            <a:endParaRPr lang="en-US" altLang="en-US" sz="1600" dirty="0">
              <a:solidFill>
                <a:srgbClr val="0000FF"/>
              </a:solidFill>
            </a:endParaRPr>
          </a:p>
        </p:txBody>
      </p:sp>
      <p:sp>
        <p:nvSpPr>
          <p:cNvPr id="505862" name="Rectangle 6"/>
          <p:cNvSpPr>
            <a:spLocks noChangeArrowheads="1"/>
          </p:cNvSpPr>
          <p:nvPr/>
        </p:nvSpPr>
        <p:spPr bwMode="auto">
          <a:xfrm>
            <a:off x="4190613" y="3201124"/>
            <a:ext cx="1220130" cy="379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002" tIns="45503" rIns="91002" bIns="45503" anchor="ctr"/>
          <a:lstStyle>
            <a:lvl1pPr algn="ctr">
              <a:defRPr sz="3600" b="1">
                <a:solidFill>
                  <a:schemeClr val="tx2"/>
                </a:solidFill>
                <a:latin typeface="Times New Roman" pitchFamily="18" charset="0"/>
              </a:defRPr>
            </a:lvl1pPr>
            <a:lvl2pPr algn="ctr">
              <a:defRPr sz="3600" b="1">
                <a:solidFill>
                  <a:schemeClr val="tx2"/>
                </a:solidFill>
                <a:latin typeface="Times New Roman" pitchFamily="18" charset="0"/>
              </a:defRPr>
            </a:lvl2pPr>
            <a:lvl3pPr algn="ctr">
              <a:defRPr sz="3600" b="1">
                <a:solidFill>
                  <a:schemeClr val="tx2"/>
                </a:solidFill>
                <a:latin typeface="Times New Roman" pitchFamily="18" charset="0"/>
              </a:defRPr>
            </a:lvl3pPr>
            <a:lvl4pPr algn="ctr">
              <a:defRPr sz="3600" b="1">
                <a:solidFill>
                  <a:schemeClr val="tx2"/>
                </a:solidFill>
                <a:latin typeface="Times New Roman" pitchFamily="18" charset="0"/>
              </a:defRPr>
            </a:lvl4pPr>
            <a:lvl5pPr algn="ctr">
              <a:defRPr sz="3600" b="1">
                <a:solidFill>
                  <a:schemeClr val="tx2"/>
                </a:solidFill>
                <a:latin typeface="Times New Roman" pitchFamily="18" charset="0"/>
              </a:defRPr>
            </a:lvl5pPr>
            <a:lvl6pPr marL="457200" algn="ctr" eaLnBrk="0" fontAlgn="base" hangingPunct="0">
              <a:lnSpc>
                <a:spcPct val="89000"/>
              </a:lnSpc>
              <a:spcBef>
                <a:spcPct val="0"/>
              </a:spcBef>
              <a:spcAft>
                <a:spcPct val="0"/>
              </a:spcAft>
              <a:defRPr sz="3600" b="1">
                <a:solidFill>
                  <a:schemeClr val="tx2"/>
                </a:solidFill>
                <a:latin typeface="Times New Roman" pitchFamily="18" charset="0"/>
              </a:defRPr>
            </a:lvl6pPr>
            <a:lvl7pPr marL="914400" algn="ctr" eaLnBrk="0" fontAlgn="base" hangingPunct="0">
              <a:lnSpc>
                <a:spcPct val="89000"/>
              </a:lnSpc>
              <a:spcBef>
                <a:spcPct val="0"/>
              </a:spcBef>
              <a:spcAft>
                <a:spcPct val="0"/>
              </a:spcAft>
              <a:defRPr sz="3600" b="1">
                <a:solidFill>
                  <a:schemeClr val="tx2"/>
                </a:solidFill>
                <a:latin typeface="Times New Roman" pitchFamily="18" charset="0"/>
              </a:defRPr>
            </a:lvl7pPr>
            <a:lvl8pPr marL="1371600" algn="ctr" eaLnBrk="0" fontAlgn="base" hangingPunct="0">
              <a:lnSpc>
                <a:spcPct val="89000"/>
              </a:lnSpc>
              <a:spcBef>
                <a:spcPct val="0"/>
              </a:spcBef>
              <a:spcAft>
                <a:spcPct val="0"/>
              </a:spcAft>
              <a:defRPr sz="3600" b="1">
                <a:solidFill>
                  <a:schemeClr val="tx2"/>
                </a:solidFill>
                <a:latin typeface="Times New Roman" pitchFamily="18" charset="0"/>
              </a:defRPr>
            </a:lvl8pPr>
            <a:lvl9pPr marL="1828800" algn="ctr" eaLnBrk="0" fontAlgn="base" hangingPunct="0">
              <a:lnSpc>
                <a:spcPct val="89000"/>
              </a:lnSpc>
              <a:spcBef>
                <a:spcPct val="0"/>
              </a:spcBef>
              <a:spcAft>
                <a:spcPct val="0"/>
              </a:spcAft>
              <a:defRPr sz="3600" b="1">
                <a:solidFill>
                  <a:schemeClr val="tx2"/>
                </a:solidFill>
                <a:latin typeface="Times New Roman" pitchFamily="18" charset="0"/>
              </a:defRPr>
            </a:lvl9pPr>
          </a:lstStyle>
          <a:p>
            <a:pPr defTabSz="888825" eaLnBrk="0" fontAlgn="base" hangingPunct="0">
              <a:lnSpc>
                <a:spcPct val="89000"/>
              </a:lnSpc>
              <a:spcBef>
                <a:spcPct val="0"/>
              </a:spcBef>
              <a:spcAft>
                <a:spcPct val="0"/>
              </a:spcAft>
            </a:pPr>
            <a:r>
              <a:rPr lang="en-US" altLang="en-US" sz="1600" b="0" dirty="0">
                <a:solidFill>
                  <a:srgbClr val="FF0000"/>
                </a:solidFill>
              </a:rPr>
              <a:t>ctrl. avg.</a:t>
            </a:r>
            <a:endParaRPr lang="en-US" altLang="en-US" sz="1600" dirty="0">
              <a:solidFill>
                <a:srgbClr val="FF0000"/>
              </a:solidFill>
            </a:endParaRPr>
          </a:p>
        </p:txBody>
      </p:sp>
      <p:sp>
        <p:nvSpPr>
          <p:cNvPr id="505863" name="Line 7"/>
          <p:cNvSpPr>
            <a:spLocks noChangeShapeType="1"/>
          </p:cNvSpPr>
          <p:nvPr/>
        </p:nvSpPr>
        <p:spPr bwMode="auto">
          <a:xfrm flipH="1" flipV="1">
            <a:off x="3886821" y="3962263"/>
            <a:ext cx="151935" cy="229427"/>
          </a:xfrm>
          <a:prstGeom prst="line">
            <a:avLst/>
          </a:prstGeom>
          <a:noFill/>
          <a:ln w="38100" cap="sq">
            <a:solidFill>
              <a:srgbClr val="0000FF"/>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868" tIns="44437" rIns="88868" bIns="44437" anchor="ctr"/>
          <a:lstStyle/>
          <a:p>
            <a:pPr defTabSz="888825" eaLnBrk="0" fontAlgn="base" hangingPunct="0">
              <a:lnSpc>
                <a:spcPct val="89000"/>
              </a:lnSpc>
              <a:spcBef>
                <a:spcPct val="0"/>
              </a:spcBef>
              <a:spcAft>
                <a:spcPct val="0"/>
              </a:spcAft>
            </a:pPr>
            <a:endParaRPr lang="en-US" sz="2300" b="1" dirty="0">
              <a:solidFill>
                <a:srgbClr val="000000"/>
              </a:solidFill>
            </a:endParaRPr>
          </a:p>
        </p:txBody>
      </p:sp>
      <p:sp>
        <p:nvSpPr>
          <p:cNvPr id="505864" name="Line 8"/>
          <p:cNvSpPr>
            <a:spLocks noChangeShapeType="1"/>
          </p:cNvSpPr>
          <p:nvPr/>
        </p:nvSpPr>
        <p:spPr bwMode="auto">
          <a:xfrm flipH="1">
            <a:off x="4038755" y="3504959"/>
            <a:ext cx="151935" cy="229427"/>
          </a:xfrm>
          <a:prstGeom prst="line">
            <a:avLst/>
          </a:prstGeom>
          <a:noFill/>
          <a:ln w="38100" cap="sq">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868" tIns="44437" rIns="88868" bIns="44437" anchor="ctr"/>
          <a:lstStyle/>
          <a:p>
            <a:pPr defTabSz="888825" eaLnBrk="0" fontAlgn="base" hangingPunct="0">
              <a:lnSpc>
                <a:spcPct val="89000"/>
              </a:lnSpc>
              <a:spcBef>
                <a:spcPct val="0"/>
              </a:spcBef>
              <a:spcAft>
                <a:spcPct val="0"/>
              </a:spcAft>
            </a:pPr>
            <a:endParaRPr lang="en-US" sz="2300" b="1" dirty="0">
              <a:solidFill>
                <a:srgbClr val="000000"/>
              </a:solidFill>
            </a:endParaRPr>
          </a:p>
        </p:txBody>
      </p:sp>
      <p:sp>
        <p:nvSpPr>
          <p:cNvPr id="505865" name="Rectangle 9"/>
          <p:cNvSpPr>
            <a:spLocks noChangeArrowheads="1"/>
          </p:cNvSpPr>
          <p:nvPr/>
        </p:nvSpPr>
        <p:spPr bwMode="auto">
          <a:xfrm>
            <a:off x="5868104" y="1371914"/>
            <a:ext cx="3048000" cy="990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002" tIns="45503" rIns="91002" bIns="45503" anchor="ctr"/>
          <a:lstStyle>
            <a:lvl1pPr algn="ctr">
              <a:defRPr sz="3600" b="1">
                <a:solidFill>
                  <a:schemeClr val="tx2"/>
                </a:solidFill>
                <a:latin typeface="Times New Roman" pitchFamily="18" charset="0"/>
              </a:defRPr>
            </a:lvl1pPr>
            <a:lvl2pPr algn="ctr">
              <a:defRPr sz="3600" b="1">
                <a:solidFill>
                  <a:schemeClr val="tx2"/>
                </a:solidFill>
                <a:latin typeface="Times New Roman" pitchFamily="18" charset="0"/>
              </a:defRPr>
            </a:lvl2pPr>
            <a:lvl3pPr algn="ctr">
              <a:defRPr sz="3600" b="1">
                <a:solidFill>
                  <a:schemeClr val="tx2"/>
                </a:solidFill>
                <a:latin typeface="Times New Roman" pitchFamily="18" charset="0"/>
              </a:defRPr>
            </a:lvl3pPr>
            <a:lvl4pPr algn="ctr">
              <a:defRPr sz="3600" b="1">
                <a:solidFill>
                  <a:schemeClr val="tx2"/>
                </a:solidFill>
                <a:latin typeface="Times New Roman" pitchFamily="18" charset="0"/>
              </a:defRPr>
            </a:lvl4pPr>
            <a:lvl5pPr algn="ctr">
              <a:defRPr sz="3600" b="1">
                <a:solidFill>
                  <a:schemeClr val="tx2"/>
                </a:solidFill>
                <a:latin typeface="Times New Roman" pitchFamily="18" charset="0"/>
              </a:defRPr>
            </a:lvl5pPr>
            <a:lvl6pPr marL="457200" algn="ctr" eaLnBrk="0" fontAlgn="base" hangingPunct="0">
              <a:lnSpc>
                <a:spcPct val="89000"/>
              </a:lnSpc>
              <a:spcBef>
                <a:spcPct val="0"/>
              </a:spcBef>
              <a:spcAft>
                <a:spcPct val="0"/>
              </a:spcAft>
              <a:defRPr sz="3600" b="1">
                <a:solidFill>
                  <a:schemeClr val="tx2"/>
                </a:solidFill>
                <a:latin typeface="Times New Roman" pitchFamily="18" charset="0"/>
              </a:defRPr>
            </a:lvl6pPr>
            <a:lvl7pPr marL="914400" algn="ctr" eaLnBrk="0" fontAlgn="base" hangingPunct="0">
              <a:lnSpc>
                <a:spcPct val="89000"/>
              </a:lnSpc>
              <a:spcBef>
                <a:spcPct val="0"/>
              </a:spcBef>
              <a:spcAft>
                <a:spcPct val="0"/>
              </a:spcAft>
              <a:defRPr sz="3600" b="1">
                <a:solidFill>
                  <a:schemeClr val="tx2"/>
                </a:solidFill>
                <a:latin typeface="Times New Roman" pitchFamily="18" charset="0"/>
              </a:defRPr>
            </a:lvl7pPr>
            <a:lvl8pPr marL="1371600" algn="ctr" eaLnBrk="0" fontAlgn="base" hangingPunct="0">
              <a:lnSpc>
                <a:spcPct val="89000"/>
              </a:lnSpc>
              <a:spcBef>
                <a:spcPct val="0"/>
              </a:spcBef>
              <a:spcAft>
                <a:spcPct val="0"/>
              </a:spcAft>
              <a:defRPr sz="3600" b="1">
                <a:solidFill>
                  <a:schemeClr val="tx2"/>
                </a:solidFill>
                <a:latin typeface="Times New Roman" pitchFamily="18" charset="0"/>
              </a:defRPr>
            </a:lvl8pPr>
            <a:lvl9pPr marL="1828800" algn="ctr" eaLnBrk="0" fontAlgn="base" hangingPunct="0">
              <a:lnSpc>
                <a:spcPct val="89000"/>
              </a:lnSpc>
              <a:spcBef>
                <a:spcPct val="0"/>
              </a:spcBef>
              <a:spcAft>
                <a:spcPct val="0"/>
              </a:spcAft>
              <a:defRPr sz="3600" b="1">
                <a:solidFill>
                  <a:schemeClr val="tx2"/>
                </a:solidFill>
                <a:latin typeface="Times New Roman" pitchFamily="18" charset="0"/>
              </a:defRPr>
            </a:lvl9pPr>
          </a:lstStyle>
          <a:p>
            <a:pPr defTabSz="888825" eaLnBrk="0" fontAlgn="base" hangingPunct="0">
              <a:lnSpc>
                <a:spcPct val="89000"/>
              </a:lnSpc>
              <a:spcBef>
                <a:spcPct val="0"/>
              </a:spcBef>
              <a:spcAft>
                <a:spcPct val="0"/>
              </a:spcAft>
            </a:pPr>
            <a:endParaRPr lang="en-US" altLang="en-US" dirty="0" smtClean="0">
              <a:solidFill>
                <a:srgbClr val="081D58"/>
              </a:solidFill>
            </a:endParaRPr>
          </a:p>
        </p:txBody>
      </p:sp>
      <p:sp>
        <p:nvSpPr>
          <p:cNvPr id="505866" name="Rectangle 10"/>
          <p:cNvSpPr>
            <a:spLocks noChangeArrowheads="1"/>
          </p:cNvSpPr>
          <p:nvPr/>
        </p:nvSpPr>
        <p:spPr bwMode="auto">
          <a:xfrm>
            <a:off x="457355" y="5562049"/>
            <a:ext cx="8458743" cy="838648"/>
          </a:xfrm>
          <a:prstGeom prst="rect">
            <a:avLst/>
          </a:prstGeom>
          <a:noFill/>
          <a:ln w="254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868" tIns="44437" rIns="88868" bIns="44437" anchor="ctr"/>
          <a:lstStyle/>
          <a:p>
            <a:pPr defTabSz="888825" eaLnBrk="0" fontAlgn="base" hangingPunct="0">
              <a:lnSpc>
                <a:spcPct val="89000"/>
              </a:lnSpc>
              <a:spcBef>
                <a:spcPct val="0"/>
              </a:spcBef>
              <a:spcAft>
                <a:spcPct val="0"/>
              </a:spcAft>
            </a:pPr>
            <a:endParaRPr lang="en-US" sz="2300" b="1" dirty="0">
              <a:solidFill>
                <a:srgbClr val="000000"/>
              </a:solidFill>
            </a:endParaRPr>
          </a:p>
        </p:txBody>
      </p:sp>
      <p:sp>
        <p:nvSpPr>
          <p:cNvPr id="505867" name="Rectangle 11"/>
          <p:cNvSpPr>
            <a:spLocks noChangeArrowheads="1"/>
          </p:cNvSpPr>
          <p:nvPr/>
        </p:nvSpPr>
        <p:spPr bwMode="auto">
          <a:xfrm>
            <a:off x="227903" y="381366"/>
            <a:ext cx="8764162" cy="990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002" tIns="45503" rIns="91002" bIns="45503" anchor="ctr"/>
          <a:lstStyle>
            <a:lvl1pPr algn="ctr">
              <a:defRPr sz="3600" b="1">
                <a:solidFill>
                  <a:schemeClr val="tx2"/>
                </a:solidFill>
                <a:latin typeface="Times New Roman" pitchFamily="18" charset="0"/>
              </a:defRPr>
            </a:lvl1pPr>
            <a:lvl2pPr algn="ctr">
              <a:defRPr sz="3600" b="1">
                <a:solidFill>
                  <a:schemeClr val="tx2"/>
                </a:solidFill>
                <a:latin typeface="Times New Roman" pitchFamily="18" charset="0"/>
              </a:defRPr>
            </a:lvl2pPr>
            <a:lvl3pPr algn="ctr">
              <a:defRPr sz="3600" b="1">
                <a:solidFill>
                  <a:schemeClr val="tx2"/>
                </a:solidFill>
                <a:latin typeface="Times New Roman" pitchFamily="18" charset="0"/>
              </a:defRPr>
            </a:lvl3pPr>
            <a:lvl4pPr algn="ctr">
              <a:defRPr sz="3600" b="1">
                <a:solidFill>
                  <a:schemeClr val="tx2"/>
                </a:solidFill>
                <a:latin typeface="Times New Roman" pitchFamily="18" charset="0"/>
              </a:defRPr>
            </a:lvl4pPr>
            <a:lvl5pPr algn="ctr">
              <a:defRPr sz="3600" b="1">
                <a:solidFill>
                  <a:schemeClr val="tx2"/>
                </a:solidFill>
                <a:latin typeface="Times New Roman" pitchFamily="18" charset="0"/>
              </a:defRPr>
            </a:lvl5pPr>
            <a:lvl6pPr marL="457200" algn="ctr" eaLnBrk="0" fontAlgn="base" hangingPunct="0">
              <a:lnSpc>
                <a:spcPct val="89000"/>
              </a:lnSpc>
              <a:spcBef>
                <a:spcPct val="0"/>
              </a:spcBef>
              <a:spcAft>
                <a:spcPct val="0"/>
              </a:spcAft>
              <a:defRPr sz="3600" b="1">
                <a:solidFill>
                  <a:schemeClr val="tx2"/>
                </a:solidFill>
                <a:latin typeface="Times New Roman" pitchFamily="18" charset="0"/>
              </a:defRPr>
            </a:lvl6pPr>
            <a:lvl7pPr marL="914400" algn="ctr" eaLnBrk="0" fontAlgn="base" hangingPunct="0">
              <a:lnSpc>
                <a:spcPct val="89000"/>
              </a:lnSpc>
              <a:spcBef>
                <a:spcPct val="0"/>
              </a:spcBef>
              <a:spcAft>
                <a:spcPct val="0"/>
              </a:spcAft>
              <a:defRPr sz="3600" b="1">
                <a:solidFill>
                  <a:schemeClr val="tx2"/>
                </a:solidFill>
                <a:latin typeface="Times New Roman" pitchFamily="18" charset="0"/>
              </a:defRPr>
            </a:lvl7pPr>
            <a:lvl8pPr marL="1371600" algn="ctr" eaLnBrk="0" fontAlgn="base" hangingPunct="0">
              <a:lnSpc>
                <a:spcPct val="89000"/>
              </a:lnSpc>
              <a:spcBef>
                <a:spcPct val="0"/>
              </a:spcBef>
              <a:spcAft>
                <a:spcPct val="0"/>
              </a:spcAft>
              <a:defRPr sz="3600" b="1">
                <a:solidFill>
                  <a:schemeClr val="tx2"/>
                </a:solidFill>
                <a:latin typeface="Times New Roman" pitchFamily="18" charset="0"/>
              </a:defRPr>
            </a:lvl8pPr>
            <a:lvl9pPr marL="1828800" algn="ctr" eaLnBrk="0" fontAlgn="base" hangingPunct="0">
              <a:lnSpc>
                <a:spcPct val="89000"/>
              </a:lnSpc>
              <a:spcBef>
                <a:spcPct val="0"/>
              </a:spcBef>
              <a:spcAft>
                <a:spcPct val="0"/>
              </a:spcAft>
              <a:defRPr sz="3600" b="1">
                <a:solidFill>
                  <a:schemeClr val="tx2"/>
                </a:solidFill>
                <a:latin typeface="Times New Roman" pitchFamily="18" charset="0"/>
              </a:defRPr>
            </a:lvl9pPr>
          </a:lstStyle>
          <a:p>
            <a:pPr defTabSz="888825" eaLnBrk="0" fontAlgn="base" hangingPunct="0">
              <a:lnSpc>
                <a:spcPct val="89000"/>
              </a:lnSpc>
              <a:spcBef>
                <a:spcPct val="0"/>
              </a:spcBef>
              <a:spcAft>
                <a:spcPct val="0"/>
              </a:spcAft>
            </a:pPr>
            <a:r>
              <a:rPr lang="en-US" altLang="en-US" sz="3100" dirty="0">
                <a:solidFill>
                  <a:srgbClr val="081D58"/>
                </a:solidFill>
              </a:rPr>
              <a:t>PCM Projected Colorado R. Temperature</a:t>
            </a:r>
          </a:p>
        </p:txBody>
      </p:sp>
      <p:graphicFrame>
        <p:nvGraphicFramePr>
          <p:cNvPr id="505868" name="Object 12"/>
          <p:cNvGraphicFramePr>
            <a:graphicFrameLocks noChangeAspect="1"/>
          </p:cNvGraphicFramePr>
          <p:nvPr/>
        </p:nvGraphicFramePr>
        <p:xfrm>
          <a:off x="5562677" y="2133069"/>
          <a:ext cx="3429388" cy="3125165"/>
        </p:xfrm>
        <a:graphic>
          <a:graphicData uri="http://schemas.openxmlformats.org/presentationml/2006/ole">
            <mc:AlternateContent xmlns:mc="http://schemas.openxmlformats.org/markup-compatibility/2006">
              <mc:Choice xmlns:v="urn:schemas-microsoft-com:vml" Requires="v">
                <p:oleObj spid="_x0000_s5177" name="Photo Editor Photo" r:id="rId5" imgW="5830114" imgH="7542857" progId="MSPhotoEd.3">
                  <p:embed/>
                </p:oleObj>
              </mc:Choice>
              <mc:Fallback>
                <p:oleObj name="Photo Editor Photo" r:id="rId5" imgW="5830114" imgH="7542857"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11172" t="63795" r="47574" b="8749"/>
                      <a:stretch>
                        <a:fillRect/>
                      </a:stretch>
                    </p:blipFill>
                    <p:spPr bwMode="auto">
                      <a:xfrm>
                        <a:off x="5562677" y="2133069"/>
                        <a:ext cx="3429388" cy="3125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bwMode="auto">
          <a:xfrm>
            <a:off x="914710" y="1447869"/>
            <a:ext cx="8001388" cy="838648"/>
          </a:xfrm>
          <a:solidFill>
            <a:srgbClr val="FFFFFF"/>
          </a:solidFill>
          <a:ln>
            <a:solidFill>
              <a:srgbClr val="000000"/>
            </a:solidFill>
            <a:miter lim="800000"/>
            <a:headEnd/>
            <a:tailEnd/>
          </a:ln>
        </p:spPr>
        <p:txBody>
          <a:bodyPr vert="horz" wrap="square" lIns="91013" tIns="45507" rIns="91013" bIns="45507" numCol="1" anchor="t" anchorCtr="0" compatLnSpc="1">
            <a:prstTxWarp prst="textNoShape">
              <a:avLst/>
            </a:prstTxWarp>
          </a:bodyPr>
          <a:lstStyle/>
          <a:p>
            <a:r>
              <a:rPr lang="en-US" altLang="en-US" sz="2300" dirty="0">
                <a:solidFill>
                  <a:schemeClr val="tx1"/>
                </a:solidFill>
              </a:rPr>
              <a:t>            Timeseries                    Annual Average </a:t>
            </a:r>
          </a:p>
        </p:txBody>
      </p:sp>
      <p:graphicFrame>
        <p:nvGraphicFramePr>
          <p:cNvPr id="505859" name="Object 3"/>
          <p:cNvGraphicFramePr>
            <a:graphicFrameLocks noChangeAspect="1"/>
          </p:cNvGraphicFramePr>
          <p:nvPr/>
        </p:nvGraphicFramePr>
        <p:xfrm>
          <a:off x="305424" y="2057092"/>
          <a:ext cx="5257257" cy="2819778"/>
        </p:xfrm>
        <a:graphic>
          <a:graphicData uri="http://schemas.openxmlformats.org/presentationml/2006/ole">
            <mc:AlternateContent xmlns:mc="http://schemas.openxmlformats.org/markup-compatibility/2006">
              <mc:Choice xmlns:v="urn:schemas-microsoft-com:vml" Requires="v">
                <p:oleObj spid="_x0000_s6200" name="Photo Editor Photo" r:id="rId3" imgW="5830114" imgH="7542857" progId="MSPhotoEd.3">
                  <p:embed/>
                </p:oleObj>
              </mc:Choice>
              <mc:Fallback>
                <p:oleObj name="Photo Editor Photo" r:id="rId3" imgW="5830114" imgH="7542857"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13600" t="10625" r="7463" b="64389"/>
                      <a:stretch>
                        <a:fillRect/>
                      </a:stretch>
                    </p:blipFill>
                    <p:spPr bwMode="auto">
                      <a:xfrm>
                        <a:off x="305424" y="2057092"/>
                        <a:ext cx="5257257" cy="2819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5860" name="Rectangle 4"/>
          <p:cNvSpPr>
            <a:spLocks noChangeArrowheads="1"/>
          </p:cNvSpPr>
          <p:nvPr/>
        </p:nvSpPr>
        <p:spPr bwMode="auto">
          <a:xfrm>
            <a:off x="609302" y="5562078"/>
            <a:ext cx="8306808" cy="762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013" tIns="45507" rIns="91013" bIns="45507" anchor="ctr"/>
          <a:lstStyle>
            <a:lvl1pPr algn="ctr">
              <a:defRPr sz="3600" b="1">
                <a:solidFill>
                  <a:schemeClr val="tx2"/>
                </a:solidFill>
                <a:latin typeface="Times New Roman" pitchFamily="18" charset="0"/>
              </a:defRPr>
            </a:lvl1pPr>
            <a:lvl2pPr algn="ctr">
              <a:defRPr sz="3600" b="1">
                <a:solidFill>
                  <a:schemeClr val="tx2"/>
                </a:solidFill>
                <a:latin typeface="Times New Roman" pitchFamily="18" charset="0"/>
              </a:defRPr>
            </a:lvl2pPr>
            <a:lvl3pPr algn="ctr">
              <a:defRPr sz="3600" b="1">
                <a:solidFill>
                  <a:schemeClr val="tx2"/>
                </a:solidFill>
                <a:latin typeface="Times New Roman" pitchFamily="18" charset="0"/>
              </a:defRPr>
            </a:lvl3pPr>
            <a:lvl4pPr algn="ctr">
              <a:defRPr sz="3600" b="1">
                <a:solidFill>
                  <a:schemeClr val="tx2"/>
                </a:solidFill>
                <a:latin typeface="Times New Roman" pitchFamily="18" charset="0"/>
              </a:defRPr>
            </a:lvl4pPr>
            <a:lvl5pPr algn="ctr">
              <a:defRPr sz="3600" b="1">
                <a:solidFill>
                  <a:schemeClr val="tx2"/>
                </a:solidFill>
                <a:latin typeface="Times New Roman" pitchFamily="18" charset="0"/>
              </a:defRPr>
            </a:lvl5pPr>
            <a:lvl6pPr marL="457200" algn="ctr" eaLnBrk="0" fontAlgn="base" hangingPunct="0">
              <a:lnSpc>
                <a:spcPct val="89000"/>
              </a:lnSpc>
              <a:spcBef>
                <a:spcPct val="0"/>
              </a:spcBef>
              <a:spcAft>
                <a:spcPct val="0"/>
              </a:spcAft>
              <a:defRPr sz="3600" b="1">
                <a:solidFill>
                  <a:schemeClr val="tx2"/>
                </a:solidFill>
                <a:latin typeface="Times New Roman" pitchFamily="18" charset="0"/>
              </a:defRPr>
            </a:lvl6pPr>
            <a:lvl7pPr marL="914400" algn="ctr" eaLnBrk="0" fontAlgn="base" hangingPunct="0">
              <a:lnSpc>
                <a:spcPct val="89000"/>
              </a:lnSpc>
              <a:spcBef>
                <a:spcPct val="0"/>
              </a:spcBef>
              <a:spcAft>
                <a:spcPct val="0"/>
              </a:spcAft>
              <a:defRPr sz="3600" b="1">
                <a:solidFill>
                  <a:schemeClr val="tx2"/>
                </a:solidFill>
                <a:latin typeface="Times New Roman" pitchFamily="18" charset="0"/>
              </a:defRPr>
            </a:lvl7pPr>
            <a:lvl8pPr marL="1371600" algn="ctr" eaLnBrk="0" fontAlgn="base" hangingPunct="0">
              <a:lnSpc>
                <a:spcPct val="89000"/>
              </a:lnSpc>
              <a:spcBef>
                <a:spcPct val="0"/>
              </a:spcBef>
              <a:spcAft>
                <a:spcPct val="0"/>
              </a:spcAft>
              <a:defRPr sz="3600" b="1">
                <a:solidFill>
                  <a:schemeClr val="tx2"/>
                </a:solidFill>
                <a:latin typeface="Times New Roman" pitchFamily="18" charset="0"/>
              </a:defRPr>
            </a:lvl8pPr>
            <a:lvl9pPr marL="1828800" algn="ctr" eaLnBrk="0" fontAlgn="base" hangingPunct="0">
              <a:lnSpc>
                <a:spcPct val="89000"/>
              </a:lnSpc>
              <a:spcBef>
                <a:spcPct val="0"/>
              </a:spcBef>
              <a:spcAft>
                <a:spcPct val="0"/>
              </a:spcAft>
              <a:defRPr sz="3600" b="1">
                <a:solidFill>
                  <a:schemeClr val="tx2"/>
                </a:solidFill>
                <a:latin typeface="Times New Roman" pitchFamily="18" charset="0"/>
              </a:defRPr>
            </a:lvl9pPr>
          </a:lstStyle>
          <a:p>
            <a:pPr defTabSz="888997" eaLnBrk="0" fontAlgn="base" hangingPunct="0">
              <a:lnSpc>
                <a:spcPct val="125000"/>
              </a:lnSpc>
              <a:spcBef>
                <a:spcPct val="0"/>
              </a:spcBef>
              <a:spcAft>
                <a:spcPct val="0"/>
              </a:spcAft>
            </a:pPr>
            <a:r>
              <a:rPr lang="en-US" altLang="en-US" sz="1600" b="0" dirty="0">
                <a:solidFill>
                  <a:srgbClr val="008000"/>
                </a:solidFill>
              </a:rPr>
              <a:t>Period 1   2010-2039         </a:t>
            </a:r>
            <a:r>
              <a:rPr lang="en-US" altLang="en-US" sz="1600" b="0" dirty="0">
                <a:solidFill>
                  <a:srgbClr val="800080"/>
                </a:solidFill>
              </a:rPr>
              <a:t>Period 2   2040-2069</a:t>
            </a:r>
            <a:r>
              <a:rPr lang="en-US" altLang="en-US" sz="1600" b="0" dirty="0">
                <a:solidFill>
                  <a:srgbClr val="008000"/>
                </a:solidFill>
              </a:rPr>
              <a:t>         </a:t>
            </a:r>
            <a:r>
              <a:rPr lang="en-US" altLang="en-US" sz="1600" b="0" dirty="0">
                <a:solidFill>
                  <a:srgbClr val="CCCC00"/>
                </a:solidFill>
              </a:rPr>
              <a:t>Period 3   2070-2098</a:t>
            </a:r>
            <a:endParaRPr lang="en-US" altLang="en-US" sz="1600" dirty="0">
              <a:solidFill>
                <a:srgbClr val="081D58"/>
              </a:solidFill>
            </a:endParaRPr>
          </a:p>
        </p:txBody>
      </p:sp>
      <p:sp>
        <p:nvSpPr>
          <p:cNvPr id="505861" name="Rectangle 5"/>
          <p:cNvSpPr>
            <a:spLocks noChangeArrowheads="1"/>
          </p:cNvSpPr>
          <p:nvPr/>
        </p:nvSpPr>
        <p:spPr bwMode="auto">
          <a:xfrm>
            <a:off x="4038679" y="4038222"/>
            <a:ext cx="1296098" cy="381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013" tIns="45507" rIns="91013" bIns="45507" anchor="ctr"/>
          <a:lstStyle>
            <a:lvl1pPr algn="ctr">
              <a:defRPr sz="3600" b="1">
                <a:solidFill>
                  <a:schemeClr val="tx2"/>
                </a:solidFill>
                <a:latin typeface="Times New Roman" pitchFamily="18" charset="0"/>
              </a:defRPr>
            </a:lvl1pPr>
            <a:lvl2pPr algn="ctr">
              <a:defRPr sz="3600" b="1">
                <a:solidFill>
                  <a:schemeClr val="tx2"/>
                </a:solidFill>
                <a:latin typeface="Times New Roman" pitchFamily="18" charset="0"/>
              </a:defRPr>
            </a:lvl2pPr>
            <a:lvl3pPr algn="ctr">
              <a:defRPr sz="3600" b="1">
                <a:solidFill>
                  <a:schemeClr val="tx2"/>
                </a:solidFill>
                <a:latin typeface="Times New Roman" pitchFamily="18" charset="0"/>
              </a:defRPr>
            </a:lvl3pPr>
            <a:lvl4pPr algn="ctr">
              <a:defRPr sz="3600" b="1">
                <a:solidFill>
                  <a:schemeClr val="tx2"/>
                </a:solidFill>
                <a:latin typeface="Times New Roman" pitchFamily="18" charset="0"/>
              </a:defRPr>
            </a:lvl4pPr>
            <a:lvl5pPr algn="ctr">
              <a:defRPr sz="3600" b="1">
                <a:solidFill>
                  <a:schemeClr val="tx2"/>
                </a:solidFill>
                <a:latin typeface="Times New Roman" pitchFamily="18" charset="0"/>
              </a:defRPr>
            </a:lvl5pPr>
            <a:lvl6pPr marL="457200" algn="ctr" eaLnBrk="0" fontAlgn="base" hangingPunct="0">
              <a:lnSpc>
                <a:spcPct val="89000"/>
              </a:lnSpc>
              <a:spcBef>
                <a:spcPct val="0"/>
              </a:spcBef>
              <a:spcAft>
                <a:spcPct val="0"/>
              </a:spcAft>
              <a:defRPr sz="3600" b="1">
                <a:solidFill>
                  <a:schemeClr val="tx2"/>
                </a:solidFill>
                <a:latin typeface="Times New Roman" pitchFamily="18" charset="0"/>
              </a:defRPr>
            </a:lvl6pPr>
            <a:lvl7pPr marL="914400" algn="ctr" eaLnBrk="0" fontAlgn="base" hangingPunct="0">
              <a:lnSpc>
                <a:spcPct val="89000"/>
              </a:lnSpc>
              <a:spcBef>
                <a:spcPct val="0"/>
              </a:spcBef>
              <a:spcAft>
                <a:spcPct val="0"/>
              </a:spcAft>
              <a:defRPr sz="3600" b="1">
                <a:solidFill>
                  <a:schemeClr val="tx2"/>
                </a:solidFill>
                <a:latin typeface="Times New Roman" pitchFamily="18" charset="0"/>
              </a:defRPr>
            </a:lvl7pPr>
            <a:lvl8pPr marL="1371600" algn="ctr" eaLnBrk="0" fontAlgn="base" hangingPunct="0">
              <a:lnSpc>
                <a:spcPct val="89000"/>
              </a:lnSpc>
              <a:spcBef>
                <a:spcPct val="0"/>
              </a:spcBef>
              <a:spcAft>
                <a:spcPct val="0"/>
              </a:spcAft>
              <a:defRPr sz="3600" b="1">
                <a:solidFill>
                  <a:schemeClr val="tx2"/>
                </a:solidFill>
                <a:latin typeface="Times New Roman" pitchFamily="18" charset="0"/>
              </a:defRPr>
            </a:lvl8pPr>
            <a:lvl9pPr marL="1828800" algn="ctr" eaLnBrk="0" fontAlgn="base" hangingPunct="0">
              <a:lnSpc>
                <a:spcPct val="89000"/>
              </a:lnSpc>
              <a:spcBef>
                <a:spcPct val="0"/>
              </a:spcBef>
              <a:spcAft>
                <a:spcPct val="0"/>
              </a:spcAft>
              <a:defRPr sz="3600" b="1">
                <a:solidFill>
                  <a:schemeClr val="tx2"/>
                </a:solidFill>
                <a:latin typeface="Times New Roman" pitchFamily="18" charset="0"/>
              </a:defRPr>
            </a:lvl9pPr>
          </a:lstStyle>
          <a:p>
            <a:pPr defTabSz="888997" eaLnBrk="0" fontAlgn="base" hangingPunct="0">
              <a:lnSpc>
                <a:spcPct val="89000"/>
              </a:lnSpc>
              <a:spcBef>
                <a:spcPct val="0"/>
              </a:spcBef>
              <a:spcAft>
                <a:spcPct val="0"/>
              </a:spcAft>
            </a:pPr>
            <a:r>
              <a:rPr lang="en-US" altLang="en-US" sz="1600" b="0" dirty="0">
                <a:solidFill>
                  <a:srgbClr val="0000FF"/>
                </a:solidFill>
              </a:rPr>
              <a:t>hist. avg.</a:t>
            </a:r>
            <a:endParaRPr lang="en-US" altLang="en-US" sz="1600" dirty="0">
              <a:solidFill>
                <a:srgbClr val="0000FF"/>
              </a:solidFill>
            </a:endParaRPr>
          </a:p>
        </p:txBody>
      </p:sp>
      <p:sp>
        <p:nvSpPr>
          <p:cNvPr id="505862" name="Rectangle 6"/>
          <p:cNvSpPr>
            <a:spLocks noChangeArrowheads="1"/>
          </p:cNvSpPr>
          <p:nvPr/>
        </p:nvSpPr>
        <p:spPr bwMode="auto">
          <a:xfrm>
            <a:off x="4190613" y="3201124"/>
            <a:ext cx="1220130" cy="379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013" tIns="45507" rIns="91013" bIns="45507" anchor="ctr"/>
          <a:lstStyle>
            <a:lvl1pPr algn="ctr">
              <a:defRPr sz="3600" b="1">
                <a:solidFill>
                  <a:schemeClr val="tx2"/>
                </a:solidFill>
                <a:latin typeface="Times New Roman" pitchFamily="18" charset="0"/>
              </a:defRPr>
            </a:lvl1pPr>
            <a:lvl2pPr algn="ctr">
              <a:defRPr sz="3600" b="1">
                <a:solidFill>
                  <a:schemeClr val="tx2"/>
                </a:solidFill>
                <a:latin typeface="Times New Roman" pitchFamily="18" charset="0"/>
              </a:defRPr>
            </a:lvl2pPr>
            <a:lvl3pPr algn="ctr">
              <a:defRPr sz="3600" b="1">
                <a:solidFill>
                  <a:schemeClr val="tx2"/>
                </a:solidFill>
                <a:latin typeface="Times New Roman" pitchFamily="18" charset="0"/>
              </a:defRPr>
            </a:lvl3pPr>
            <a:lvl4pPr algn="ctr">
              <a:defRPr sz="3600" b="1">
                <a:solidFill>
                  <a:schemeClr val="tx2"/>
                </a:solidFill>
                <a:latin typeface="Times New Roman" pitchFamily="18" charset="0"/>
              </a:defRPr>
            </a:lvl4pPr>
            <a:lvl5pPr algn="ctr">
              <a:defRPr sz="3600" b="1">
                <a:solidFill>
                  <a:schemeClr val="tx2"/>
                </a:solidFill>
                <a:latin typeface="Times New Roman" pitchFamily="18" charset="0"/>
              </a:defRPr>
            </a:lvl5pPr>
            <a:lvl6pPr marL="457200" algn="ctr" eaLnBrk="0" fontAlgn="base" hangingPunct="0">
              <a:lnSpc>
                <a:spcPct val="89000"/>
              </a:lnSpc>
              <a:spcBef>
                <a:spcPct val="0"/>
              </a:spcBef>
              <a:spcAft>
                <a:spcPct val="0"/>
              </a:spcAft>
              <a:defRPr sz="3600" b="1">
                <a:solidFill>
                  <a:schemeClr val="tx2"/>
                </a:solidFill>
                <a:latin typeface="Times New Roman" pitchFamily="18" charset="0"/>
              </a:defRPr>
            </a:lvl6pPr>
            <a:lvl7pPr marL="914400" algn="ctr" eaLnBrk="0" fontAlgn="base" hangingPunct="0">
              <a:lnSpc>
                <a:spcPct val="89000"/>
              </a:lnSpc>
              <a:spcBef>
                <a:spcPct val="0"/>
              </a:spcBef>
              <a:spcAft>
                <a:spcPct val="0"/>
              </a:spcAft>
              <a:defRPr sz="3600" b="1">
                <a:solidFill>
                  <a:schemeClr val="tx2"/>
                </a:solidFill>
                <a:latin typeface="Times New Roman" pitchFamily="18" charset="0"/>
              </a:defRPr>
            </a:lvl7pPr>
            <a:lvl8pPr marL="1371600" algn="ctr" eaLnBrk="0" fontAlgn="base" hangingPunct="0">
              <a:lnSpc>
                <a:spcPct val="89000"/>
              </a:lnSpc>
              <a:spcBef>
                <a:spcPct val="0"/>
              </a:spcBef>
              <a:spcAft>
                <a:spcPct val="0"/>
              </a:spcAft>
              <a:defRPr sz="3600" b="1">
                <a:solidFill>
                  <a:schemeClr val="tx2"/>
                </a:solidFill>
                <a:latin typeface="Times New Roman" pitchFamily="18" charset="0"/>
              </a:defRPr>
            </a:lvl8pPr>
            <a:lvl9pPr marL="1828800" algn="ctr" eaLnBrk="0" fontAlgn="base" hangingPunct="0">
              <a:lnSpc>
                <a:spcPct val="89000"/>
              </a:lnSpc>
              <a:spcBef>
                <a:spcPct val="0"/>
              </a:spcBef>
              <a:spcAft>
                <a:spcPct val="0"/>
              </a:spcAft>
              <a:defRPr sz="3600" b="1">
                <a:solidFill>
                  <a:schemeClr val="tx2"/>
                </a:solidFill>
                <a:latin typeface="Times New Roman" pitchFamily="18" charset="0"/>
              </a:defRPr>
            </a:lvl9pPr>
          </a:lstStyle>
          <a:p>
            <a:pPr defTabSz="888997" eaLnBrk="0" fontAlgn="base" hangingPunct="0">
              <a:lnSpc>
                <a:spcPct val="89000"/>
              </a:lnSpc>
              <a:spcBef>
                <a:spcPct val="0"/>
              </a:spcBef>
              <a:spcAft>
                <a:spcPct val="0"/>
              </a:spcAft>
            </a:pPr>
            <a:r>
              <a:rPr lang="en-US" altLang="en-US" sz="1600" b="0" dirty="0">
                <a:solidFill>
                  <a:srgbClr val="FF0000"/>
                </a:solidFill>
              </a:rPr>
              <a:t>ctrl. avg.</a:t>
            </a:r>
            <a:endParaRPr lang="en-US" altLang="en-US" sz="1600" dirty="0">
              <a:solidFill>
                <a:srgbClr val="FF0000"/>
              </a:solidFill>
            </a:endParaRPr>
          </a:p>
        </p:txBody>
      </p:sp>
      <p:sp>
        <p:nvSpPr>
          <p:cNvPr id="505863" name="Line 7"/>
          <p:cNvSpPr>
            <a:spLocks noChangeShapeType="1"/>
          </p:cNvSpPr>
          <p:nvPr/>
        </p:nvSpPr>
        <p:spPr bwMode="auto">
          <a:xfrm flipH="1" flipV="1">
            <a:off x="3886819" y="3962263"/>
            <a:ext cx="151935" cy="229427"/>
          </a:xfrm>
          <a:prstGeom prst="line">
            <a:avLst/>
          </a:prstGeom>
          <a:noFill/>
          <a:ln w="38100" cap="sq">
            <a:solidFill>
              <a:srgbClr val="0000FF"/>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882" tIns="44439" rIns="88882" bIns="44439" anchor="ctr"/>
          <a:lstStyle/>
          <a:p>
            <a:pPr defTabSz="888997" eaLnBrk="0" fontAlgn="base" hangingPunct="0">
              <a:lnSpc>
                <a:spcPct val="89000"/>
              </a:lnSpc>
              <a:spcBef>
                <a:spcPct val="0"/>
              </a:spcBef>
              <a:spcAft>
                <a:spcPct val="0"/>
              </a:spcAft>
            </a:pPr>
            <a:endParaRPr lang="en-US" sz="2300" b="1" dirty="0">
              <a:solidFill>
                <a:srgbClr val="000000"/>
              </a:solidFill>
            </a:endParaRPr>
          </a:p>
        </p:txBody>
      </p:sp>
      <p:sp>
        <p:nvSpPr>
          <p:cNvPr id="505864" name="Line 8"/>
          <p:cNvSpPr>
            <a:spLocks noChangeShapeType="1"/>
          </p:cNvSpPr>
          <p:nvPr/>
        </p:nvSpPr>
        <p:spPr bwMode="auto">
          <a:xfrm flipH="1">
            <a:off x="4038753" y="3504959"/>
            <a:ext cx="151935" cy="229427"/>
          </a:xfrm>
          <a:prstGeom prst="line">
            <a:avLst/>
          </a:prstGeom>
          <a:noFill/>
          <a:ln w="38100" cap="sq">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882" tIns="44439" rIns="88882" bIns="44439" anchor="ctr"/>
          <a:lstStyle/>
          <a:p>
            <a:pPr defTabSz="888997" eaLnBrk="0" fontAlgn="base" hangingPunct="0">
              <a:lnSpc>
                <a:spcPct val="89000"/>
              </a:lnSpc>
              <a:spcBef>
                <a:spcPct val="0"/>
              </a:spcBef>
              <a:spcAft>
                <a:spcPct val="0"/>
              </a:spcAft>
            </a:pPr>
            <a:endParaRPr lang="en-US" sz="2300" b="1" dirty="0">
              <a:solidFill>
                <a:srgbClr val="000000"/>
              </a:solidFill>
            </a:endParaRPr>
          </a:p>
        </p:txBody>
      </p:sp>
      <p:sp>
        <p:nvSpPr>
          <p:cNvPr id="505865" name="Rectangle 9"/>
          <p:cNvSpPr>
            <a:spLocks noChangeArrowheads="1"/>
          </p:cNvSpPr>
          <p:nvPr/>
        </p:nvSpPr>
        <p:spPr bwMode="auto">
          <a:xfrm>
            <a:off x="5868104" y="1371914"/>
            <a:ext cx="3048000" cy="990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013" tIns="45507" rIns="91013" bIns="45507" anchor="ctr"/>
          <a:lstStyle>
            <a:lvl1pPr algn="ctr">
              <a:defRPr sz="3600" b="1">
                <a:solidFill>
                  <a:schemeClr val="tx2"/>
                </a:solidFill>
                <a:latin typeface="Times New Roman" pitchFamily="18" charset="0"/>
              </a:defRPr>
            </a:lvl1pPr>
            <a:lvl2pPr algn="ctr">
              <a:defRPr sz="3600" b="1">
                <a:solidFill>
                  <a:schemeClr val="tx2"/>
                </a:solidFill>
                <a:latin typeface="Times New Roman" pitchFamily="18" charset="0"/>
              </a:defRPr>
            </a:lvl2pPr>
            <a:lvl3pPr algn="ctr">
              <a:defRPr sz="3600" b="1">
                <a:solidFill>
                  <a:schemeClr val="tx2"/>
                </a:solidFill>
                <a:latin typeface="Times New Roman" pitchFamily="18" charset="0"/>
              </a:defRPr>
            </a:lvl3pPr>
            <a:lvl4pPr algn="ctr">
              <a:defRPr sz="3600" b="1">
                <a:solidFill>
                  <a:schemeClr val="tx2"/>
                </a:solidFill>
                <a:latin typeface="Times New Roman" pitchFamily="18" charset="0"/>
              </a:defRPr>
            </a:lvl4pPr>
            <a:lvl5pPr algn="ctr">
              <a:defRPr sz="3600" b="1">
                <a:solidFill>
                  <a:schemeClr val="tx2"/>
                </a:solidFill>
                <a:latin typeface="Times New Roman" pitchFamily="18" charset="0"/>
              </a:defRPr>
            </a:lvl5pPr>
            <a:lvl6pPr marL="457200" algn="ctr" eaLnBrk="0" fontAlgn="base" hangingPunct="0">
              <a:lnSpc>
                <a:spcPct val="89000"/>
              </a:lnSpc>
              <a:spcBef>
                <a:spcPct val="0"/>
              </a:spcBef>
              <a:spcAft>
                <a:spcPct val="0"/>
              </a:spcAft>
              <a:defRPr sz="3600" b="1">
                <a:solidFill>
                  <a:schemeClr val="tx2"/>
                </a:solidFill>
                <a:latin typeface="Times New Roman" pitchFamily="18" charset="0"/>
              </a:defRPr>
            </a:lvl6pPr>
            <a:lvl7pPr marL="914400" algn="ctr" eaLnBrk="0" fontAlgn="base" hangingPunct="0">
              <a:lnSpc>
                <a:spcPct val="89000"/>
              </a:lnSpc>
              <a:spcBef>
                <a:spcPct val="0"/>
              </a:spcBef>
              <a:spcAft>
                <a:spcPct val="0"/>
              </a:spcAft>
              <a:defRPr sz="3600" b="1">
                <a:solidFill>
                  <a:schemeClr val="tx2"/>
                </a:solidFill>
                <a:latin typeface="Times New Roman" pitchFamily="18" charset="0"/>
              </a:defRPr>
            </a:lvl7pPr>
            <a:lvl8pPr marL="1371600" algn="ctr" eaLnBrk="0" fontAlgn="base" hangingPunct="0">
              <a:lnSpc>
                <a:spcPct val="89000"/>
              </a:lnSpc>
              <a:spcBef>
                <a:spcPct val="0"/>
              </a:spcBef>
              <a:spcAft>
                <a:spcPct val="0"/>
              </a:spcAft>
              <a:defRPr sz="3600" b="1">
                <a:solidFill>
                  <a:schemeClr val="tx2"/>
                </a:solidFill>
                <a:latin typeface="Times New Roman" pitchFamily="18" charset="0"/>
              </a:defRPr>
            </a:lvl8pPr>
            <a:lvl9pPr marL="1828800" algn="ctr" eaLnBrk="0" fontAlgn="base" hangingPunct="0">
              <a:lnSpc>
                <a:spcPct val="89000"/>
              </a:lnSpc>
              <a:spcBef>
                <a:spcPct val="0"/>
              </a:spcBef>
              <a:spcAft>
                <a:spcPct val="0"/>
              </a:spcAft>
              <a:defRPr sz="3600" b="1">
                <a:solidFill>
                  <a:schemeClr val="tx2"/>
                </a:solidFill>
                <a:latin typeface="Times New Roman" pitchFamily="18" charset="0"/>
              </a:defRPr>
            </a:lvl9pPr>
          </a:lstStyle>
          <a:p>
            <a:pPr defTabSz="888997" eaLnBrk="0" fontAlgn="base" hangingPunct="0">
              <a:lnSpc>
                <a:spcPct val="89000"/>
              </a:lnSpc>
              <a:spcBef>
                <a:spcPct val="0"/>
              </a:spcBef>
              <a:spcAft>
                <a:spcPct val="0"/>
              </a:spcAft>
            </a:pPr>
            <a:endParaRPr lang="en-US" altLang="en-US" dirty="0" smtClean="0">
              <a:solidFill>
                <a:srgbClr val="081D58"/>
              </a:solidFill>
            </a:endParaRPr>
          </a:p>
        </p:txBody>
      </p:sp>
      <p:sp>
        <p:nvSpPr>
          <p:cNvPr id="505866" name="Rectangle 10"/>
          <p:cNvSpPr>
            <a:spLocks noChangeArrowheads="1"/>
          </p:cNvSpPr>
          <p:nvPr/>
        </p:nvSpPr>
        <p:spPr bwMode="auto">
          <a:xfrm>
            <a:off x="457355" y="5562049"/>
            <a:ext cx="8458743" cy="838648"/>
          </a:xfrm>
          <a:prstGeom prst="rect">
            <a:avLst/>
          </a:prstGeom>
          <a:noFill/>
          <a:ln w="254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882" tIns="44439" rIns="88882" bIns="44439" anchor="ctr"/>
          <a:lstStyle/>
          <a:p>
            <a:pPr defTabSz="888997" eaLnBrk="0" fontAlgn="base" hangingPunct="0">
              <a:lnSpc>
                <a:spcPct val="89000"/>
              </a:lnSpc>
              <a:spcBef>
                <a:spcPct val="0"/>
              </a:spcBef>
              <a:spcAft>
                <a:spcPct val="0"/>
              </a:spcAft>
            </a:pPr>
            <a:endParaRPr lang="en-US" sz="2300" b="1" dirty="0">
              <a:solidFill>
                <a:srgbClr val="000000"/>
              </a:solidFill>
            </a:endParaRPr>
          </a:p>
        </p:txBody>
      </p:sp>
      <p:sp>
        <p:nvSpPr>
          <p:cNvPr id="505867" name="Rectangle 11"/>
          <p:cNvSpPr>
            <a:spLocks noChangeArrowheads="1"/>
          </p:cNvSpPr>
          <p:nvPr/>
        </p:nvSpPr>
        <p:spPr bwMode="auto">
          <a:xfrm>
            <a:off x="227903" y="381366"/>
            <a:ext cx="8764162" cy="990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013" tIns="45507" rIns="91013" bIns="45507" anchor="ctr"/>
          <a:lstStyle>
            <a:lvl1pPr algn="ctr">
              <a:defRPr sz="3600" b="1">
                <a:solidFill>
                  <a:schemeClr val="tx2"/>
                </a:solidFill>
                <a:latin typeface="Times New Roman" pitchFamily="18" charset="0"/>
              </a:defRPr>
            </a:lvl1pPr>
            <a:lvl2pPr algn="ctr">
              <a:defRPr sz="3600" b="1">
                <a:solidFill>
                  <a:schemeClr val="tx2"/>
                </a:solidFill>
                <a:latin typeface="Times New Roman" pitchFamily="18" charset="0"/>
              </a:defRPr>
            </a:lvl2pPr>
            <a:lvl3pPr algn="ctr">
              <a:defRPr sz="3600" b="1">
                <a:solidFill>
                  <a:schemeClr val="tx2"/>
                </a:solidFill>
                <a:latin typeface="Times New Roman" pitchFamily="18" charset="0"/>
              </a:defRPr>
            </a:lvl3pPr>
            <a:lvl4pPr algn="ctr">
              <a:defRPr sz="3600" b="1">
                <a:solidFill>
                  <a:schemeClr val="tx2"/>
                </a:solidFill>
                <a:latin typeface="Times New Roman" pitchFamily="18" charset="0"/>
              </a:defRPr>
            </a:lvl4pPr>
            <a:lvl5pPr algn="ctr">
              <a:defRPr sz="3600" b="1">
                <a:solidFill>
                  <a:schemeClr val="tx2"/>
                </a:solidFill>
                <a:latin typeface="Times New Roman" pitchFamily="18" charset="0"/>
              </a:defRPr>
            </a:lvl5pPr>
            <a:lvl6pPr marL="457200" algn="ctr" eaLnBrk="0" fontAlgn="base" hangingPunct="0">
              <a:lnSpc>
                <a:spcPct val="89000"/>
              </a:lnSpc>
              <a:spcBef>
                <a:spcPct val="0"/>
              </a:spcBef>
              <a:spcAft>
                <a:spcPct val="0"/>
              </a:spcAft>
              <a:defRPr sz="3600" b="1">
                <a:solidFill>
                  <a:schemeClr val="tx2"/>
                </a:solidFill>
                <a:latin typeface="Times New Roman" pitchFamily="18" charset="0"/>
              </a:defRPr>
            </a:lvl6pPr>
            <a:lvl7pPr marL="914400" algn="ctr" eaLnBrk="0" fontAlgn="base" hangingPunct="0">
              <a:lnSpc>
                <a:spcPct val="89000"/>
              </a:lnSpc>
              <a:spcBef>
                <a:spcPct val="0"/>
              </a:spcBef>
              <a:spcAft>
                <a:spcPct val="0"/>
              </a:spcAft>
              <a:defRPr sz="3600" b="1">
                <a:solidFill>
                  <a:schemeClr val="tx2"/>
                </a:solidFill>
                <a:latin typeface="Times New Roman" pitchFamily="18" charset="0"/>
              </a:defRPr>
            </a:lvl7pPr>
            <a:lvl8pPr marL="1371600" algn="ctr" eaLnBrk="0" fontAlgn="base" hangingPunct="0">
              <a:lnSpc>
                <a:spcPct val="89000"/>
              </a:lnSpc>
              <a:spcBef>
                <a:spcPct val="0"/>
              </a:spcBef>
              <a:spcAft>
                <a:spcPct val="0"/>
              </a:spcAft>
              <a:defRPr sz="3600" b="1">
                <a:solidFill>
                  <a:schemeClr val="tx2"/>
                </a:solidFill>
                <a:latin typeface="Times New Roman" pitchFamily="18" charset="0"/>
              </a:defRPr>
            </a:lvl8pPr>
            <a:lvl9pPr marL="1828800" algn="ctr" eaLnBrk="0" fontAlgn="base" hangingPunct="0">
              <a:lnSpc>
                <a:spcPct val="89000"/>
              </a:lnSpc>
              <a:spcBef>
                <a:spcPct val="0"/>
              </a:spcBef>
              <a:spcAft>
                <a:spcPct val="0"/>
              </a:spcAft>
              <a:defRPr sz="3600" b="1">
                <a:solidFill>
                  <a:schemeClr val="tx2"/>
                </a:solidFill>
                <a:latin typeface="Times New Roman" pitchFamily="18" charset="0"/>
              </a:defRPr>
            </a:lvl9pPr>
          </a:lstStyle>
          <a:p>
            <a:pPr defTabSz="888997" eaLnBrk="0" fontAlgn="base" hangingPunct="0">
              <a:lnSpc>
                <a:spcPct val="89000"/>
              </a:lnSpc>
              <a:spcBef>
                <a:spcPct val="0"/>
              </a:spcBef>
              <a:spcAft>
                <a:spcPct val="0"/>
              </a:spcAft>
            </a:pPr>
            <a:r>
              <a:rPr lang="en-US" altLang="en-US" sz="3100" dirty="0">
                <a:solidFill>
                  <a:srgbClr val="081D58"/>
                </a:solidFill>
              </a:rPr>
              <a:t>PCM Projected Colorado R. Temperature</a:t>
            </a:r>
          </a:p>
        </p:txBody>
      </p:sp>
      <p:graphicFrame>
        <p:nvGraphicFramePr>
          <p:cNvPr id="505868" name="Object 12"/>
          <p:cNvGraphicFramePr>
            <a:graphicFrameLocks noChangeAspect="1"/>
          </p:cNvGraphicFramePr>
          <p:nvPr/>
        </p:nvGraphicFramePr>
        <p:xfrm>
          <a:off x="5562677" y="2133069"/>
          <a:ext cx="3429388" cy="3125165"/>
        </p:xfrm>
        <a:graphic>
          <a:graphicData uri="http://schemas.openxmlformats.org/presentationml/2006/ole">
            <mc:AlternateContent xmlns:mc="http://schemas.openxmlformats.org/markup-compatibility/2006">
              <mc:Choice xmlns:v="urn:schemas-microsoft-com:vml" Requires="v">
                <p:oleObj spid="_x0000_s6201" name="Photo Editor Photo" r:id="rId5" imgW="5830114" imgH="7542857" progId="MSPhotoEd.3">
                  <p:embed/>
                </p:oleObj>
              </mc:Choice>
              <mc:Fallback>
                <p:oleObj name="Photo Editor Photo" r:id="rId5" imgW="5830114" imgH="7542857"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11172" t="63795" r="47574" b="8749"/>
                      <a:stretch>
                        <a:fillRect/>
                      </a:stretch>
                    </p:blipFill>
                    <p:spPr bwMode="auto">
                      <a:xfrm>
                        <a:off x="5562677" y="2133069"/>
                        <a:ext cx="3429388" cy="3125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6882" name="Object 2"/>
          <p:cNvGraphicFramePr>
            <a:graphicFrameLocks noChangeAspect="1"/>
          </p:cNvGraphicFramePr>
          <p:nvPr/>
        </p:nvGraphicFramePr>
        <p:xfrm>
          <a:off x="609363" y="2362476"/>
          <a:ext cx="5410743" cy="2660110"/>
        </p:xfrm>
        <a:graphic>
          <a:graphicData uri="http://schemas.openxmlformats.org/presentationml/2006/ole">
            <mc:AlternateContent xmlns:mc="http://schemas.openxmlformats.org/markup-compatibility/2006">
              <mc:Choice xmlns:v="urn:schemas-microsoft-com:vml" Requires="v">
                <p:oleObj spid="_x0000_s7224" name="Photo Editor Photo" r:id="rId3" imgW="5830114" imgH="7542857" progId="MSPhotoEd.3">
                  <p:embed/>
                </p:oleObj>
              </mc:Choice>
              <mc:Fallback>
                <p:oleObj name="Photo Editor Photo" r:id="rId3" imgW="5830114" imgH="7542857"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13600" t="36324" r="5176" b="38750"/>
                      <a:stretch>
                        <a:fillRect/>
                      </a:stretch>
                    </p:blipFill>
                    <p:spPr bwMode="auto">
                      <a:xfrm>
                        <a:off x="609363" y="2362476"/>
                        <a:ext cx="5410743" cy="266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6883" name="Object 3"/>
          <p:cNvGraphicFramePr>
            <a:graphicFrameLocks noGrp="1" noChangeAspect="1"/>
          </p:cNvGraphicFramePr>
          <p:nvPr>
            <p:ph type="chart" idx="1"/>
          </p:nvPr>
        </p:nvGraphicFramePr>
        <p:xfrm>
          <a:off x="5542523" y="2312928"/>
          <a:ext cx="2834051" cy="2954645"/>
        </p:xfrm>
        <a:graphic>
          <a:graphicData uri="http://schemas.openxmlformats.org/presentationml/2006/ole">
            <mc:AlternateContent xmlns:mc="http://schemas.openxmlformats.org/markup-compatibility/2006">
              <mc:Choice xmlns:v="urn:schemas-microsoft-com:vml" Requires="v">
                <p:oleObj spid="_x0000_s7225" name="Photo Editor Photo" r:id="rId5" imgW="5830114" imgH="7542857" progId="MSPhotoEd.3">
                  <p:embed/>
                </p:oleObj>
              </mc:Choice>
              <mc:Fallback>
                <p:oleObj name="Photo Editor Photo" r:id="rId5" imgW="5830114" imgH="7542857"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55537" t="62962" r="7788" b="9259"/>
                      <a:stretch>
                        <a:fillRect/>
                      </a:stretch>
                    </p:blipFill>
                    <p:spPr bwMode="auto">
                      <a:xfrm>
                        <a:off x="5542523" y="2312928"/>
                        <a:ext cx="2834051" cy="2954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06884" name="Rectangle 4"/>
          <p:cNvSpPr>
            <a:spLocks noChangeArrowheads="1"/>
          </p:cNvSpPr>
          <p:nvPr/>
        </p:nvSpPr>
        <p:spPr bwMode="auto">
          <a:xfrm>
            <a:off x="4420068" y="2590410"/>
            <a:ext cx="1294547" cy="610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030" tIns="45517" rIns="91030" bIns="45517" anchor="ctr"/>
          <a:lstStyle>
            <a:lvl1pPr algn="ctr">
              <a:defRPr sz="3600" b="1">
                <a:solidFill>
                  <a:schemeClr val="tx2"/>
                </a:solidFill>
                <a:latin typeface="Times New Roman" pitchFamily="18" charset="0"/>
              </a:defRPr>
            </a:lvl1pPr>
            <a:lvl2pPr algn="ctr">
              <a:defRPr sz="3600" b="1">
                <a:solidFill>
                  <a:schemeClr val="tx2"/>
                </a:solidFill>
                <a:latin typeface="Times New Roman" pitchFamily="18" charset="0"/>
              </a:defRPr>
            </a:lvl2pPr>
            <a:lvl3pPr algn="ctr">
              <a:defRPr sz="3600" b="1">
                <a:solidFill>
                  <a:schemeClr val="tx2"/>
                </a:solidFill>
                <a:latin typeface="Times New Roman" pitchFamily="18" charset="0"/>
              </a:defRPr>
            </a:lvl3pPr>
            <a:lvl4pPr algn="ctr">
              <a:defRPr sz="3600" b="1">
                <a:solidFill>
                  <a:schemeClr val="tx2"/>
                </a:solidFill>
                <a:latin typeface="Times New Roman" pitchFamily="18" charset="0"/>
              </a:defRPr>
            </a:lvl4pPr>
            <a:lvl5pPr algn="ctr">
              <a:defRPr sz="3600" b="1">
                <a:solidFill>
                  <a:schemeClr val="tx2"/>
                </a:solidFill>
                <a:latin typeface="Times New Roman" pitchFamily="18" charset="0"/>
              </a:defRPr>
            </a:lvl5pPr>
            <a:lvl6pPr marL="457200" algn="ctr" eaLnBrk="0" fontAlgn="base" hangingPunct="0">
              <a:lnSpc>
                <a:spcPct val="89000"/>
              </a:lnSpc>
              <a:spcBef>
                <a:spcPct val="0"/>
              </a:spcBef>
              <a:spcAft>
                <a:spcPct val="0"/>
              </a:spcAft>
              <a:defRPr sz="3600" b="1">
                <a:solidFill>
                  <a:schemeClr val="tx2"/>
                </a:solidFill>
                <a:latin typeface="Times New Roman" pitchFamily="18" charset="0"/>
              </a:defRPr>
            </a:lvl6pPr>
            <a:lvl7pPr marL="914400" algn="ctr" eaLnBrk="0" fontAlgn="base" hangingPunct="0">
              <a:lnSpc>
                <a:spcPct val="89000"/>
              </a:lnSpc>
              <a:spcBef>
                <a:spcPct val="0"/>
              </a:spcBef>
              <a:spcAft>
                <a:spcPct val="0"/>
              </a:spcAft>
              <a:defRPr sz="3600" b="1">
                <a:solidFill>
                  <a:schemeClr val="tx2"/>
                </a:solidFill>
                <a:latin typeface="Times New Roman" pitchFamily="18" charset="0"/>
              </a:defRPr>
            </a:lvl7pPr>
            <a:lvl8pPr marL="1371600" algn="ctr" eaLnBrk="0" fontAlgn="base" hangingPunct="0">
              <a:lnSpc>
                <a:spcPct val="89000"/>
              </a:lnSpc>
              <a:spcBef>
                <a:spcPct val="0"/>
              </a:spcBef>
              <a:spcAft>
                <a:spcPct val="0"/>
              </a:spcAft>
              <a:defRPr sz="3600" b="1">
                <a:solidFill>
                  <a:schemeClr val="tx2"/>
                </a:solidFill>
                <a:latin typeface="Times New Roman" pitchFamily="18" charset="0"/>
              </a:defRPr>
            </a:lvl8pPr>
            <a:lvl9pPr marL="1828800" algn="ctr" eaLnBrk="0" fontAlgn="base" hangingPunct="0">
              <a:lnSpc>
                <a:spcPct val="89000"/>
              </a:lnSpc>
              <a:spcBef>
                <a:spcPct val="0"/>
              </a:spcBef>
              <a:spcAft>
                <a:spcPct val="0"/>
              </a:spcAft>
              <a:defRPr sz="3600" b="1">
                <a:solidFill>
                  <a:schemeClr val="tx2"/>
                </a:solidFill>
                <a:latin typeface="Times New Roman" pitchFamily="18" charset="0"/>
              </a:defRPr>
            </a:lvl9pPr>
          </a:lstStyle>
          <a:p>
            <a:pPr defTabSz="889223" eaLnBrk="0" fontAlgn="base" hangingPunct="0">
              <a:lnSpc>
                <a:spcPct val="89000"/>
              </a:lnSpc>
              <a:spcBef>
                <a:spcPct val="0"/>
              </a:spcBef>
              <a:spcAft>
                <a:spcPct val="0"/>
              </a:spcAft>
            </a:pPr>
            <a:r>
              <a:rPr lang="en-US" altLang="en-US" sz="1600" b="0" dirty="0">
                <a:solidFill>
                  <a:srgbClr val="0000FF"/>
                </a:solidFill>
              </a:rPr>
              <a:t>hist. avg.</a:t>
            </a:r>
            <a:endParaRPr lang="en-US" altLang="en-US" sz="1600" dirty="0">
              <a:solidFill>
                <a:srgbClr val="0000FF"/>
              </a:solidFill>
            </a:endParaRPr>
          </a:p>
        </p:txBody>
      </p:sp>
      <p:sp>
        <p:nvSpPr>
          <p:cNvPr id="506885" name="Line 5"/>
          <p:cNvSpPr>
            <a:spLocks noChangeShapeType="1"/>
          </p:cNvSpPr>
          <p:nvPr/>
        </p:nvSpPr>
        <p:spPr bwMode="auto">
          <a:xfrm flipH="1">
            <a:off x="4038679" y="3047656"/>
            <a:ext cx="305420" cy="533262"/>
          </a:xfrm>
          <a:prstGeom prst="line">
            <a:avLst/>
          </a:prstGeom>
          <a:noFill/>
          <a:ln w="38100" cap="sq">
            <a:solidFill>
              <a:srgbClr val="0000FF"/>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896" tIns="44453" rIns="88896" bIns="44453" anchor="ctr"/>
          <a:lstStyle/>
          <a:p>
            <a:pPr defTabSz="889223" eaLnBrk="0" fontAlgn="base" hangingPunct="0">
              <a:lnSpc>
                <a:spcPct val="89000"/>
              </a:lnSpc>
              <a:spcBef>
                <a:spcPct val="0"/>
              </a:spcBef>
              <a:spcAft>
                <a:spcPct val="0"/>
              </a:spcAft>
            </a:pPr>
            <a:endParaRPr lang="en-US" sz="2300" b="1" dirty="0">
              <a:solidFill>
                <a:srgbClr val="000000"/>
              </a:solidFill>
            </a:endParaRPr>
          </a:p>
        </p:txBody>
      </p:sp>
      <p:sp>
        <p:nvSpPr>
          <p:cNvPr id="506886" name="Rectangle 6"/>
          <p:cNvSpPr>
            <a:spLocks noChangeArrowheads="1"/>
          </p:cNvSpPr>
          <p:nvPr/>
        </p:nvSpPr>
        <p:spPr bwMode="auto">
          <a:xfrm>
            <a:off x="4496053" y="4191747"/>
            <a:ext cx="1218580" cy="455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030" tIns="45517" rIns="91030" bIns="45517" anchor="ctr"/>
          <a:lstStyle>
            <a:lvl1pPr algn="ctr">
              <a:defRPr sz="3600" b="1">
                <a:solidFill>
                  <a:schemeClr val="tx2"/>
                </a:solidFill>
                <a:latin typeface="Times New Roman" pitchFamily="18" charset="0"/>
              </a:defRPr>
            </a:lvl1pPr>
            <a:lvl2pPr algn="ctr">
              <a:defRPr sz="3600" b="1">
                <a:solidFill>
                  <a:schemeClr val="tx2"/>
                </a:solidFill>
                <a:latin typeface="Times New Roman" pitchFamily="18" charset="0"/>
              </a:defRPr>
            </a:lvl2pPr>
            <a:lvl3pPr algn="ctr">
              <a:defRPr sz="3600" b="1">
                <a:solidFill>
                  <a:schemeClr val="tx2"/>
                </a:solidFill>
                <a:latin typeface="Times New Roman" pitchFamily="18" charset="0"/>
              </a:defRPr>
            </a:lvl3pPr>
            <a:lvl4pPr algn="ctr">
              <a:defRPr sz="3600" b="1">
                <a:solidFill>
                  <a:schemeClr val="tx2"/>
                </a:solidFill>
                <a:latin typeface="Times New Roman" pitchFamily="18" charset="0"/>
              </a:defRPr>
            </a:lvl4pPr>
            <a:lvl5pPr algn="ctr">
              <a:defRPr sz="3600" b="1">
                <a:solidFill>
                  <a:schemeClr val="tx2"/>
                </a:solidFill>
                <a:latin typeface="Times New Roman" pitchFamily="18" charset="0"/>
              </a:defRPr>
            </a:lvl5pPr>
            <a:lvl6pPr marL="457200" algn="ctr" eaLnBrk="0" fontAlgn="base" hangingPunct="0">
              <a:lnSpc>
                <a:spcPct val="89000"/>
              </a:lnSpc>
              <a:spcBef>
                <a:spcPct val="0"/>
              </a:spcBef>
              <a:spcAft>
                <a:spcPct val="0"/>
              </a:spcAft>
              <a:defRPr sz="3600" b="1">
                <a:solidFill>
                  <a:schemeClr val="tx2"/>
                </a:solidFill>
                <a:latin typeface="Times New Roman" pitchFamily="18" charset="0"/>
              </a:defRPr>
            </a:lvl6pPr>
            <a:lvl7pPr marL="914400" algn="ctr" eaLnBrk="0" fontAlgn="base" hangingPunct="0">
              <a:lnSpc>
                <a:spcPct val="89000"/>
              </a:lnSpc>
              <a:spcBef>
                <a:spcPct val="0"/>
              </a:spcBef>
              <a:spcAft>
                <a:spcPct val="0"/>
              </a:spcAft>
              <a:defRPr sz="3600" b="1">
                <a:solidFill>
                  <a:schemeClr val="tx2"/>
                </a:solidFill>
                <a:latin typeface="Times New Roman" pitchFamily="18" charset="0"/>
              </a:defRPr>
            </a:lvl7pPr>
            <a:lvl8pPr marL="1371600" algn="ctr" eaLnBrk="0" fontAlgn="base" hangingPunct="0">
              <a:lnSpc>
                <a:spcPct val="89000"/>
              </a:lnSpc>
              <a:spcBef>
                <a:spcPct val="0"/>
              </a:spcBef>
              <a:spcAft>
                <a:spcPct val="0"/>
              </a:spcAft>
              <a:defRPr sz="3600" b="1">
                <a:solidFill>
                  <a:schemeClr val="tx2"/>
                </a:solidFill>
                <a:latin typeface="Times New Roman" pitchFamily="18" charset="0"/>
              </a:defRPr>
            </a:lvl8pPr>
            <a:lvl9pPr marL="1828800" algn="ctr" eaLnBrk="0" fontAlgn="base" hangingPunct="0">
              <a:lnSpc>
                <a:spcPct val="89000"/>
              </a:lnSpc>
              <a:spcBef>
                <a:spcPct val="0"/>
              </a:spcBef>
              <a:spcAft>
                <a:spcPct val="0"/>
              </a:spcAft>
              <a:defRPr sz="3600" b="1">
                <a:solidFill>
                  <a:schemeClr val="tx2"/>
                </a:solidFill>
                <a:latin typeface="Times New Roman" pitchFamily="18" charset="0"/>
              </a:defRPr>
            </a:lvl9pPr>
          </a:lstStyle>
          <a:p>
            <a:pPr defTabSz="889223" eaLnBrk="0" fontAlgn="base" hangingPunct="0">
              <a:lnSpc>
                <a:spcPct val="89000"/>
              </a:lnSpc>
              <a:spcBef>
                <a:spcPct val="0"/>
              </a:spcBef>
              <a:spcAft>
                <a:spcPct val="0"/>
              </a:spcAft>
            </a:pPr>
            <a:r>
              <a:rPr lang="en-US" altLang="en-US" sz="1600" b="0" dirty="0">
                <a:solidFill>
                  <a:srgbClr val="FF0000"/>
                </a:solidFill>
              </a:rPr>
              <a:t>ctrl. avg.</a:t>
            </a:r>
            <a:endParaRPr lang="en-US" altLang="en-US" sz="1600" dirty="0">
              <a:solidFill>
                <a:srgbClr val="FF0000"/>
              </a:solidFill>
            </a:endParaRPr>
          </a:p>
        </p:txBody>
      </p:sp>
      <p:sp>
        <p:nvSpPr>
          <p:cNvPr id="506887" name="Line 7"/>
          <p:cNvSpPr>
            <a:spLocks noChangeShapeType="1"/>
          </p:cNvSpPr>
          <p:nvPr/>
        </p:nvSpPr>
        <p:spPr bwMode="auto">
          <a:xfrm flipH="1" flipV="1">
            <a:off x="4420122" y="3580918"/>
            <a:ext cx="75967" cy="838648"/>
          </a:xfrm>
          <a:prstGeom prst="line">
            <a:avLst/>
          </a:prstGeom>
          <a:noFill/>
          <a:ln w="38100" cap="sq">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896" tIns="44453" rIns="88896" bIns="44453" anchor="ctr"/>
          <a:lstStyle/>
          <a:p>
            <a:pPr defTabSz="889223" eaLnBrk="0" fontAlgn="base" hangingPunct="0">
              <a:lnSpc>
                <a:spcPct val="89000"/>
              </a:lnSpc>
              <a:spcBef>
                <a:spcPct val="0"/>
              </a:spcBef>
              <a:spcAft>
                <a:spcPct val="0"/>
              </a:spcAft>
            </a:pPr>
            <a:endParaRPr lang="en-US" sz="2300" b="1" dirty="0">
              <a:solidFill>
                <a:srgbClr val="000000"/>
              </a:solidFill>
            </a:endParaRPr>
          </a:p>
        </p:txBody>
      </p:sp>
      <p:sp>
        <p:nvSpPr>
          <p:cNvPr id="506888" name="Rectangle 8"/>
          <p:cNvSpPr>
            <a:spLocks noChangeArrowheads="1"/>
          </p:cNvSpPr>
          <p:nvPr/>
        </p:nvSpPr>
        <p:spPr bwMode="auto">
          <a:xfrm>
            <a:off x="227903" y="381366"/>
            <a:ext cx="8764162" cy="990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030" tIns="45517" rIns="91030" bIns="45517" anchor="ctr"/>
          <a:lstStyle>
            <a:lvl1pPr algn="ctr">
              <a:defRPr sz="3600" b="1">
                <a:solidFill>
                  <a:schemeClr val="tx2"/>
                </a:solidFill>
                <a:latin typeface="Times New Roman" pitchFamily="18" charset="0"/>
              </a:defRPr>
            </a:lvl1pPr>
            <a:lvl2pPr algn="ctr">
              <a:defRPr sz="3600" b="1">
                <a:solidFill>
                  <a:schemeClr val="tx2"/>
                </a:solidFill>
                <a:latin typeface="Times New Roman" pitchFamily="18" charset="0"/>
              </a:defRPr>
            </a:lvl2pPr>
            <a:lvl3pPr algn="ctr">
              <a:defRPr sz="3600" b="1">
                <a:solidFill>
                  <a:schemeClr val="tx2"/>
                </a:solidFill>
                <a:latin typeface="Times New Roman" pitchFamily="18" charset="0"/>
              </a:defRPr>
            </a:lvl3pPr>
            <a:lvl4pPr algn="ctr">
              <a:defRPr sz="3600" b="1">
                <a:solidFill>
                  <a:schemeClr val="tx2"/>
                </a:solidFill>
                <a:latin typeface="Times New Roman" pitchFamily="18" charset="0"/>
              </a:defRPr>
            </a:lvl4pPr>
            <a:lvl5pPr algn="ctr">
              <a:defRPr sz="3600" b="1">
                <a:solidFill>
                  <a:schemeClr val="tx2"/>
                </a:solidFill>
                <a:latin typeface="Times New Roman" pitchFamily="18" charset="0"/>
              </a:defRPr>
            </a:lvl5pPr>
            <a:lvl6pPr marL="457200" algn="ctr" eaLnBrk="0" fontAlgn="base" hangingPunct="0">
              <a:lnSpc>
                <a:spcPct val="89000"/>
              </a:lnSpc>
              <a:spcBef>
                <a:spcPct val="0"/>
              </a:spcBef>
              <a:spcAft>
                <a:spcPct val="0"/>
              </a:spcAft>
              <a:defRPr sz="3600" b="1">
                <a:solidFill>
                  <a:schemeClr val="tx2"/>
                </a:solidFill>
                <a:latin typeface="Times New Roman" pitchFamily="18" charset="0"/>
              </a:defRPr>
            </a:lvl6pPr>
            <a:lvl7pPr marL="914400" algn="ctr" eaLnBrk="0" fontAlgn="base" hangingPunct="0">
              <a:lnSpc>
                <a:spcPct val="89000"/>
              </a:lnSpc>
              <a:spcBef>
                <a:spcPct val="0"/>
              </a:spcBef>
              <a:spcAft>
                <a:spcPct val="0"/>
              </a:spcAft>
              <a:defRPr sz="3600" b="1">
                <a:solidFill>
                  <a:schemeClr val="tx2"/>
                </a:solidFill>
                <a:latin typeface="Times New Roman" pitchFamily="18" charset="0"/>
              </a:defRPr>
            </a:lvl7pPr>
            <a:lvl8pPr marL="1371600" algn="ctr" eaLnBrk="0" fontAlgn="base" hangingPunct="0">
              <a:lnSpc>
                <a:spcPct val="89000"/>
              </a:lnSpc>
              <a:spcBef>
                <a:spcPct val="0"/>
              </a:spcBef>
              <a:spcAft>
                <a:spcPct val="0"/>
              </a:spcAft>
              <a:defRPr sz="3600" b="1">
                <a:solidFill>
                  <a:schemeClr val="tx2"/>
                </a:solidFill>
                <a:latin typeface="Times New Roman" pitchFamily="18" charset="0"/>
              </a:defRPr>
            </a:lvl8pPr>
            <a:lvl9pPr marL="1828800" algn="ctr" eaLnBrk="0" fontAlgn="base" hangingPunct="0">
              <a:lnSpc>
                <a:spcPct val="89000"/>
              </a:lnSpc>
              <a:spcBef>
                <a:spcPct val="0"/>
              </a:spcBef>
              <a:spcAft>
                <a:spcPct val="0"/>
              </a:spcAft>
              <a:defRPr sz="3600" b="1">
                <a:solidFill>
                  <a:schemeClr val="tx2"/>
                </a:solidFill>
                <a:latin typeface="Times New Roman" pitchFamily="18" charset="0"/>
              </a:defRPr>
            </a:lvl9pPr>
          </a:lstStyle>
          <a:p>
            <a:pPr defTabSz="889223" eaLnBrk="0" fontAlgn="base" hangingPunct="0">
              <a:lnSpc>
                <a:spcPct val="89000"/>
              </a:lnSpc>
              <a:spcBef>
                <a:spcPct val="0"/>
              </a:spcBef>
              <a:spcAft>
                <a:spcPct val="0"/>
              </a:spcAft>
            </a:pPr>
            <a:r>
              <a:rPr lang="en-US" altLang="en-US" sz="3100" dirty="0">
                <a:solidFill>
                  <a:srgbClr val="081D58"/>
                </a:solidFill>
              </a:rPr>
              <a:t>PCM Projected Colorado R. Precipitation</a:t>
            </a:r>
          </a:p>
        </p:txBody>
      </p:sp>
      <p:sp>
        <p:nvSpPr>
          <p:cNvPr id="506889" name="Rectangle 9"/>
          <p:cNvSpPr>
            <a:spLocks noGrp="1" noChangeArrowheads="1"/>
          </p:cNvSpPr>
          <p:nvPr>
            <p:ph type="title"/>
          </p:nvPr>
        </p:nvSpPr>
        <p:spPr bwMode="auto">
          <a:xfrm>
            <a:off x="914710" y="1447869"/>
            <a:ext cx="8001388" cy="838648"/>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030" tIns="45517" rIns="91030" bIns="45517" numCol="1" anchor="ctr" anchorCtr="0" compatLnSpc="1">
            <a:prstTxWarp prst="textNoShape">
              <a:avLst/>
            </a:prstTxWarp>
          </a:bodyPr>
          <a:lstStyle/>
          <a:p>
            <a:r>
              <a:rPr lang="en-US" altLang="en-US" sz="2300" dirty="0">
                <a:solidFill>
                  <a:schemeClr val="tx1"/>
                </a:solidFill>
              </a:rPr>
              <a:t>            Timeseries                    Annual Average </a:t>
            </a:r>
          </a:p>
        </p:txBody>
      </p:sp>
      <p:sp>
        <p:nvSpPr>
          <p:cNvPr id="506890" name="Rectangle 10"/>
          <p:cNvSpPr>
            <a:spLocks noChangeArrowheads="1"/>
          </p:cNvSpPr>
          <p:nvPr/>
        </p:nvSpPr>
        <p:spPr bwMode="auto">
          <a:xfrm>
            <a:off x="457355" y="5562049"/>
            <a:ext cx="8458743" cy="838648"/>
          </a:xfrm>
          <a:prstGeom prst="rect">
            <a:avLst/>
          </a:prstGeom>
          <a:noFill/>
          <a:ln w="254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896" tIns="44453" rIns="88896" bIns="44453" anchor="ctr"/>
          <a:lstStyle/>
          <a:p>
            <a:pPr defTabSz="889223" eaLnBrk="0" fontAlgn="base" hangingPunct="0">
              <a:lnSpc>
                <a:spcPct val="89000"/>
              </a:lnSpc>
              <a:spcBef>
                <a:spcPct val="0"/>
              </a:spcBef>
              <a:spcAft>
                <a:spcPct val="0"/>
              </a:spcAft>
            </a:pPr>
            <a:endParaRPr lang="en-US" sz="2300" b="1" dirty="0">
              <a:solidFill>
                <a:srgbClr val="000000"/>
              </a:solidFill>
            </a:endParaRPr>
          </a:p>
        </p:txBody>
      </p:sp>
      <p:sp>
        <p:nvSpPr>
          <p:cNvPr id="506891" name="Rectangle 11"/>
          <p:cNvSpPr>
            <a:spLocks noChangeArrowheads="1"/>
          </p:cNvSpPr>
          <p:nvPr/>
        </p:nvSpPr>
        <p:spPr bwMode="auto">
          <a:xfrm>
            <a:off x="609302" y="5562078"/>
            <a:ext cx="8306808" cy="762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030" tIns="45517" rIns="91030" bIns="45517" anchor="ctr"/>
          <a:lstStyle>
            <a:lvl1pPr algn="ctr">
              <a:defRPr sz="3600" b="1">
                <a:solidFill>
                  <a:schemeClr val="tx2"/>
                </a:solidFill>
                <a:latin typeface="Times New Roman" pitchFamily="18" charset="0"/>
              </a:defRPr>
            </a:lvl1pPr>
            <a:lvl2pPr algn="ctr">
              <a:defRPr sz="3600" b="1">
                <a:solidFill>
                  <a:schemeClr val="tx2"/>
                </a:solidFill>
                <a:latin typeface="Times New Roman" pitchFamily="18" charset="0"/>
              </a:defRPr>
            </a:lvl2pPr>
            <a:lvl3pPr algn="ctr">
              <a:defRPr sz="3600" b="1">
                <a:solidFill>
                  <a:schemeClr val="tx2"/>
                </a:solidFill>
                <a:latin typeface="Times New Roman" pitchFamily="18" charset="0"/>
              </a:defRPr>
            </a:lvl3pPr>
            <a:lvl4pPr algn="ctr">
              <a:defRPr sz="3600" b="1">
                <a:solidFill>
                  <a:schemeClr val="tx2"/>
                </a:solidFill>
                <a:latin typeface="Times New Roman" pitchFamily="18" charset="0"/>
              </a:defRPr>
            </a:lvl4pPr>
            <a:lvl5pPr algn="ctr">
              <a:defRPr sz="3600" b="1">
                <a:solidFill>
                  <a:schemeClr val="tx2"/>
                </a:solidFill>
                <a:latin typeface="Times New Roman" pitchFamily="18" charset="0"/>
              </a:defRPr>
            </a:lvl5pPr>
            <a:lvl6pPr marL="457200" algn="ctr" eaLnBrk="0" fontAlgn="base" hangingPunct="0">
              <a:lnSpc>
                <a:spcPct val="89000"/>
              </a:lnSpc>
              <a:spcBef>
                <a:spcPct val="0"/>
              </a:spcBef>
              <a:spcAft>
                <a:spcPct val="0"/>
              </a:spcAft>
              <a:defRPr sz="3600" b="1">
                <a:solidFill>
                  <a:schemeClr val="tx2"/>
                </a:solidFill>
                <a:latin typeface="Times New Roman" pitchFamily="18" charset="0"/>
              </a:defRPr>
            </a:lvl6pPr>
            <a:lvl7pPr marL="914400" algn="ctr" eaLnBrk="0" fontAlgn="base" hangingPunct="0">
              <a:lnSpc>
                <a:spcPct val="89000"/>
              </a:lnSpc>
              <a:spcBef>
                <a:spcPct val="0"/>
              </a:spcBef>
              <a:spcAft>
                <a:spcPct val="0"/>
              </a:spcAft>
              <a:defRPr sz="3600" b="1">
                <a:solidFill>
                  <a:schemeClr val="tx2"/>
                </a:solidFill>
                <a:latin typeface="Times New Roman" pitchFamily="18" charset="0"/>
              </a:defRPr>
            </a:lvl7pPr>
            <a:lvl8pPr marL="1371600" algn="ctr" eaLnBrk="0" fontAlgn="base" hangingPunct="0">
              <a:lnSpc>
                <a:spcPct val="89000"/>
              </a:lnSpc>
              <a:spcBef>
                <a:spcPct val="0"/>
              </a:spcBef>
              <a:spcAft>
                <a:spcPct val="0"/>
              </a:spcAft>
              <a:defRPr sz="3600" b="1">
                <a:solidFill>
                  <a:schemeClr val="tx2"/>
                </a:solidFill>
                <a:latin typeface="Times New Roman" pitchFamily="18" charset="0"/>
              </a:defRPr>
            </a:lvl8pPr>
            <a:lvl9pPr marL="1828800" algn="ctr" eaLnBrk="0" fontAlgn="base" hangingPunct="0">
              <a:lnSpc>
                <a:spcPct val="89000"/>
              </a:lnSpc>
              <a:spcBef>
                <a:spcPct val="0"/>
              </a:spcBef>
              <a:spcAft>
                <a:spcPct val="0"/>
              </a:spcAft>
              <a:defRPr sz="3600" b="1">
                <a:solidFill>
                  <a:schemeClr val="tx2"/>
                </a:solidFill>
                <a:latin typeface="Times New Roman" pitchFamily="18" charset="0"/>
              </a:defRPr>
            </a:lvl9pPr>
          </a:lstStyle>
          <a:p>
            <a:pPr defTabSz="889223" eaLnBrk="0" fontAlgn="base" hangingPunct="0">
              <a:lnSpc>
                <a:spcPct val="125000"/>
              </a:lnSpc>
              <a:spcBef>
                <a:spcPct val="0"/>
              </a:spcBef>
              <a:spcAft>
                <a:spcPct val="0"/>
              </a:spcAft>
            </a:pPr>
            <a:r>
              <a:rPr lang="en-US" altLang="en-US" sz="1600" b="0" dirty="0">
                <a:solidFill>
                  <a:srgbClr val="008000"/>
                </a:solidFill>
              </a:rPr>
              <a:t>Period 1   2010-2039         </a:t>
            </a:r>
            <a:r>
              <a:rPr lang="en-US" altLang="en-US" sz="1600" b="0" dirty="0">
                <a:solidFill>
                  <a:srgbClr val="800080"/>
                </a:solidFill>
              </a:rPr>
              <a:t>Period 2   2040-2069</a:t>
            </a:r>
            <a:r>
              <a:rPr lang="en-US" altLang="en-US" sz="1600" b="0" dirty="0">
                <a:solidFill>
                  <a:srgbClr val="008000"/>
                </a:solidFill>
              </a:rPr>
              <a:t>         </a:t>
            </a:r>
            <a:r>
              <a:rPr lang="en-US" altLang="en-US" sz="1600" b="0" dirty="0">
                <a:solidFill>
                  <a:srgbClr val="CCCC00"/>
                </a:solidFill>
              </a:rPr>
              <a:t>Period 3   2070-2098</a:t>
            </a:r>
            <a:endParaRPr lang="en-US" altLang="en-US" sz="1600" dirty="0">
              <a:solidFill>
                <a:srgbClr val="081D58"/>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title"/>
          </p:nvPr>
        </p:nvSpPr>
        <p:spPr bwMode="auto">
          <a:xfrm>
            <a:off x="990687" y="381344"/>
            <a:ext cx="7771934" cy="1142484"/>
          </a:xfrm>
          <a:solidFill>
            <a:srgbClr val="FFFFFF"/>
          </a:solidFill>
          <a:ln>
            <a:solidFill>
              <a:srgbClr val="000000"/>
            </a:solidFill>
            <a:miter lim="800000"/>
            <a:headEnd/>
            <a:tailEnd/>
          </a:ln>
        </p:spPr>
        <p:txBody>
          <a:bodyPr vert="horz" wrap="square" lIns="91054" tIns="45529" rIns="91054" bIns="45529" numCol="1" anchor="t" anchorCtr="0" compatLnSpc="1">
            <a:prstTxWarp prst="textNoShape">
              <a:avLst/>
            </a:prstTxWarp>
          </a:bodyPr>
          <a:lstStyle/>
          <a:p>
            <a:r>
              <a:rPr lang="en-US" altLang="en-US" dirty="0"/>
              <a:t> Annual Average Hydrograph</a:t>
            </a:r>
          </a:p>
        </p:txBody>
      </p:sp>
      <p:graphicFrame>
        <p:nvGraphicFramePr>
          <p:cNvPr id="507907" name="Object 3"/>
          <p:cNvGraphicFramePr>
            <a:graphicFrameLocks noChangeAspect="1"/>
          </p:cNvGraphicFramePr>
          <p:nvPr/>
        </p:nvGraphicFramePr>
        <p:xfrm>
          <a:off x="69" y="1981184"/>
          <a:ext cx="6020033" cy="2590353"/>
        </p:xfrm>
        <a:graphic>
          <a:graphicData uri="http://schemas.openxmlformats.org/presentationml/2006/ole">
            <mc:AlternateContent xmlns:mc="http://schemas.openxmlformats.org/markup-compatibility/2006">
              <mc:Choice xmlns:v="urn:schemas-microsoft-com:vml" Requires="v">
                <p:oleObj spid="_x0000_s8248" name="Photo Editor Photo" r:id="rId3" imgW="5514286" imgH="2048161" progId="MSPhotoEd.3">
                  <p:embed/>
                </p:oleObj>
              </mc:Choice>
              <mc:Fallback>
                <p:oleObj name="Photo Editor Photo" r:id="rId3" imgW="5514286" imgH="204816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2603" r="33130"/>
                      <a:stretch>
                        <a:fillRect/>
                      </a:stretch>
                    </p:blipFill>
                    <p:spPr bwMode="auto">
                      <a:xfrm>
                        <a:off x="69" y="1981184"/>
                        <a:ext cx="6020033" cy="2590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7908" name="Object 4"/>
          <p:cNvGraphicFramePr>
            <a:graphicFrameLocks noChangeAspect="1"/>
          </p:cNvGraphicFramePr>
          <p:nvPr/>
        </p:nvGraphicFramePr>
        <p:xfrm>
          <a:off x="6020036" y="2057144"/>
          <a:ext cx="2972032" cy="2514393"/>
        </p:xfrm>
        <a:graphic>
          <a:graphicData uri="http://schemas.openxmlformats.org/presentationml/2006/ole">
            <mc:AlternateContent xmlns:mc="http://schemas.openxmlformats.org/markup-compatibility/2006">
              <mc:Choice xmlns:v="urn:schemas-microsoft-com:vml" Requires="v">
                <p:oleObj spid="_x0000_s8249" name="Photo Editor Photo" r:id="rId5" imgW="1743318" imgH="1991003" progId="MSPhotoEd.3">
                  <p:embed/>
                </p:oleObj>
              </mc:Choice>
              <mc:Fallback>
                <p:oleObj name="Photo Editor Photo" r:id="rId5" imgW="1743318" imgH="1991003"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0036" y="2057144"/>
                        <a:ext cx="2972032" cy="251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7909" name="Rectangle 5"/>
          <p:cNvSpPr>
            <a:spLocks noChangeArrowheads="1"/>
          </p:cNvSpPr>
          <p:nvPr/>
        </p:nvSpPr>
        <p:spPr bwMode="auto">
          <a:xfrm>
            <a:off x="914726" y="4800966"/>
            <a:ext cx="7771935" cy="1675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054" tIns="45529" rIns="91054" bIns="45529" anchor="ctr"/>
          <a:lstStyle>
            <a:lvl1pPr algn="ctr">
              <a:defRPr sz="3600" b="1">
                <a:solidFill>
                  <a:schemeClr val="tx2"/>
                </a:solidFill>
                <a:latin typeface="Times New Roman" pitchFamily="18" charset="0"/>
              </a:defRPr>
            </a:lvl1pPr>
            <a:lvl2pPr algn="ctr">
              <a:defRPr sz="3600" b="1">
                <a:solidFill>
                  <a:schemeClr val="tx2"/>
                </a:solidFill>
                <a:latin typeface="Times New Roman" pitchFamily="18" charset="0"/>
              </a:defRPr>
            </a:lvl2pPr>
            <a:lvl3pPr algn="ctr">
              <a:defRPr sz="3600" b="1">
                <a:solidFill>
                  <a:schemeClr val="tx2"/>
                </a:solidFill>
                <a:latin typeface="Times New Roman" pitchFamily="18" charset="0"/>
              </a:defRPr>
            </a:lvl3pPr>
            <a:lvl4pPr algn="ctr">
              <a:defRPr sz="3600" b="1">
                <a:solidFill>
                  <a:schemeClr val="tx2"/>
                </a:solidFill>
                <a:latin typeface="Times New Roman" pitchFamily="18" charset="0"/>
              </a:defRPr>
            </a:lvl4pPr>
            <a:lvl5pPr algn="ctr">
              <a:defRPr sz="3600" b="1">
                <a:solidFill>
                  <a:schemeClr val="tx2"/>
                </a:solidFill>
                <a:latin typeface="Times New Roman" pitchFamily="18" charset="0"/>
              </a:defRPr>
            </a:lvl5pPr>
            <a:lvl6pPr marL="457200" algn="ctr" eaLnBrk="0" fontAlgn="base" hangingPunct="0">
              <a:lnSpc>
                <a:spcPct val="89000"/>
              </a:lnSpc>
              <a:spcBef>
                <a:spcPct val="0"/>
              </a:spcBef>
              <a:spcAft>
                <a:spcPct val="0"/>
              </a:spcAft>
              <a:defRPr sz="3600" b="1">
                <a:solidFill>
                  <a:schemeClr val="tx2"/>
                </a:solidFill>
                <a:latin typeface="Times New Roman" pitchFamily="18" charset="0"/>
              </a:defRPr>
            </a:lvl6pPr>
            <a:lvl7pPr marL="914400" algn="ctr" eaLnBrk="0" fontAlgn="base" hangingPunct="0">
              <a:lnSpc>
                <a:spcPct val="89000"/>
              </a:lnSpc>
              <a:spcBef>
                <a:spcPct val="0"/>
              </a:spcBef>
              <a:spcAft>
                <a:spcPct val="0"/>
              </a:spcAft>
              <a:defRPr sz="3600" b="1">
                <a:solidFill>
                  <a:schemeClr val="tx2"/>
                </a:solidFill>
                <a:latin typeface="Times New Roman" pitchFamily="18" charset="0"/>
              </a:defRPr>
            </a:lvl7pPr>
            <a:lvl8pPr marL="1371600" algn="ctr" eaLnBrk="0" fontAlgn="base" hangingPunct="0">
              <a:lnSpc>
                <a:spcPct val="89000"/>
              </a:lnSpc>
              <a:spcBef>
                <a:spcPct val="0"/>
              </a:spcBef>
              <a:spcAft>
                <a:spcPct val="0"/>
              </a:spcAft>
              <a:defRPr sz="3600" b="1">
                <a:solidFill>
                  <a:schemeClr val="tx2"/>
                </a:solidFill>
                <a:latin typeface="Times New Roman" pitchFamily="18" charset="0"/>
              </a:defRPr>
            </a:lvl8pPr>
            <a:lvl9pPr marL="1828800" algn="ctr" eaLnBrk="0" fontAlgn="base" hangingPunct="0">
              <a:lnSpc>
                <a:spcPct val="89000"/>
              </a:lnSpc>
              <a:spcBef>
                <a:spcPct val="0"/>
              </a:spcBef>
              <a:spcAft>
                <a:spcPct val="0"/>
              </a:spcAft>
              <a:defRPr sz="3600" b="1">
                <a:solidFill>
                  <a:schemeClr val="tx2"/>
                </a:solidFill>
                <a:latin typeface="Times New Roman" pitchFamily="18" charset="0"/>
              </a:defRPr>
            </a:lvl9pPr>
          </a:lstStyle>
          <a:p>
            <a:pPr defTabSz="889509" eaLnBrk="0" fontAlgn="base" hangingPunct="0">
              <a:lnSpc>
                <a:spcPct val="89000"/>
              </a:lnSpc>
              <a:spcBef>
                <a:spcPct val="0"/>
              </a:spcBef>
              <a:spcAft>
                <a:spcPct val="0"/>
              </a:spcAft>
            </a:pPr>
            <a:r>
              <a:rPr lang="en-US" altLang="en-US" sz="1800" dirty="0">
                <a:solidFill>
                  <a:srgbClr val="0000FF"/>
                </a:solidFill>
              </a:rPr>
              <a:t>Simulated Historic (1950-1999)</a:t>
            </a:r>
            <a:r>
              <a:rPr lang="en-US" altLang="en-US" sz="1800" dirty="0">
                <a:solidFill>
                  <a:srgbClr val="081D58"/>
                </a:solidFill>
              </a:rPr>
              <a:t>	</a:t>
            </a:r>
            <a:r>
              <a:rPr lang="en-US" altLang="en-US" sz="1800" dirty="0">
                <a:solidFill>
                  <a:srgbClr val="008000"/>
                </a:solidFill>
              </a:rPr>
              <a:t>Period  1 (2010-2039)</a:t>
            </a:r>
            <a:r>
              <a:rPr lang="en-US" altLang="en-US" sz="1800" dirty="0">
                <a:solidFill>
                  <a:srgbClr val="081D58"/>
                </a:solidFill>
              </a:rPr>
              <a:t/>
            </a:r>
            <a:br>
              <a:rPr lang="en-US" altLang="en-US" sz="1800" dirty="0">
                <a:solidFill>
                  <a:srgbClr val="081D58"/>
                </a:solidFill>
              </a:rPr>
            </a:br>
            <a:r>
              <a:rPr lang="en-US" altLang="en-US" sz="1800" dirty="0">
                <a:solidFill>
                  <a:srgbClr val="FF0000"/>
                </a:solidFill>
              </a:rPr>
              <a:t>Control (static 1995 climate)</a:t>
            </a:r>
            <a:r>
              <a:rPr lang="en-US" altLang="en-US" sz="1800" dirty="0">
                <a:solidFill>
                  <a:srgbClr val="081D58"/>
                </a:solidFill>
              </a:rPr>
              <a:t>		</a:t>
            </a:r>
            <a:r>
              <a:rPr lang="en-US" altLang="en-US" sz="1800" dirty="0">
                <a:solidFill>
                  <a:srgbClr val="800080"/>
                </a:solidFill>
              </a:rPr>
              <a:t>Period  2 (2040-2069)</a:t>
            </a:r>
            <a:r>
              <a:rPr lang="en-US" altLang="en-US" sz="1800" dirty="0">
                <a:solidFill>
                  <a:srgbClr val="33CC33"/>
                </a:solidFill>
              </a:rPr>
              <a:t/>
            </a:r>
            <a:br>
              <a:rPr lang="en-US" altLang="en-US" sz="1800" dirty="0">
                <a:solidFill>
                  <a:srgbClr val="33CC33"/>
                </a:solidFill>
              </a:rPr>
            </a:br>
            <a:r>
              <a:rPr lang="en-US" altLang="en-US" sz="1800" dirty="0">
                <a:solidFill>
                  <a:srgbClr val="33CC33"/>
                </a:solidFill>
              </a:rPr>
              <a:t>					</a:t>
            </a:r>
            <a:r>
              <a:rPr lang="en-US" altLang="en-US" sz="1800" dirty="0">
                <a:solidFill>
                  <a:srgbClr val="CCCC00"/>
                </a:solidFill>
              </a:rPr>
              <a:t>Period  3 (2070-2098)</a:t>
            </a:r>
            <a:endParaRPr lang="en-US" altLang="en-US" sz="2000" dirty="0">
              <a:solidFill>
                <a:srgbClr val="CCCC00"/>
              </a:solidFill>
            </a:endParaRPr>
          </a:p>
        </p:txBody>
      </p:sp>
      <p:sp>
        <p:nvSpPr>
          <p:cNvPr id="507910" name="Rectangle 6"/>
          <p:cNvSpPr>
            <a:spLocks noChangeArrowheads="1"/>
          </p:cNvSpPr>
          <p:nvPr/>
        </p:nvSpPr>
        <p:spPr bwMode="auto">
          <a:xfrm>
            <a:off x="914726" y="5028786"/>
            <a:ext cx="7695967" cy="1371911"/>
          </a:xfrm>
          <a:prstGeom prst="rect">
            <a:avLst/>
          </a:prstGeom>
          <a:noFill/>
          <a:ln w="254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22" tIns="44463" rIns="88922" bIns="44463" anchor="ctr"/>
          <a:lstStyle/>
          <a:p>
            <a:pPr defTabSz="889509" eaLnBrk="0" fontAlgn="base" hangingPunct="0">
              <a:lnSpc>
                <a:spcPct val="89000"/>
              </a:lnSpc>
              <a:spcBef>
                <a:spcPct val="0"/>
              </a:spcBef>
              <a:spcAft>
                <a:spcPct val="0"/>
              </a:spcAft>
            </a:pPr>
            <a:endParaRPr lang="en-US" sz="2300" b="1" dirty="0">
              <a:solidFill>
                <a:srgbClr val="0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title"/>
          </p:nvPr>
        </p:nvSpPr>
        <p:spPr bwMode="auto">
          <a:xfrm>
            <a:off x="685321" y="457367"/>
            <a:ext cx="7773485" cy="1142483"/>
          </a:xfrm>
          <a:solidFill>
            <a:srgbClr val="FFFFFF"/>
          </a:solidFill>
          <a:ln>
            <a:solidFill>
              <a:srgbClr val="000000"/>
            </a:solidFill>
            <a:miter lim="800000"/>
            <a:headEnd/>
            <a:tailEnd/>
          </a:ln>
        </p:spPr>
        <p:txBody>
          <a:bodyPr vert="horz" wrap="square" lIns="91082" tIns="45543" rIns="91082" bIns="45543" numCol="1" anchor="t" anchorCtr="0" compatLnSpc="1">
            <a:prstTxWarp prst="textNoShape">
              <a:avLst/>
            </a:prstTxWarp>
          </a:bodyPr>
          <a:lstStyle/>
          <a:p>
            <a:r>
              <a:rPr lang="en-US" altLang="en-US" dirty="0"/>
              <a:t>Total Basin Storage</a:t>
            </a:r>
          </a:p>
        </p:txBody>
      </p:sp>
      <p:graphicFrame>
        <p:nvGraphicFramePr>
          <p:cNvPr id="515075" name="Object 3"/>
          <p:cNvGraphicFramePr>
            <a:graphicFrameLocks noChangeAspect="1"/>
          </p:cNvGraphicFramePr>
          <p:nvPr/>
        </p:nvGraphicFramePr>
        <p:xfrm>
          <a:off x="609290" y="1599787"/>
          <a:ext cx="8153322" cy="4952828"/>
        </p:xfrm>
        <a:graphic>
          <a:graphicData uri="http://schemas.openxmlformats.org/presentationml/2006/ole">
            <mc:AlternateContent xmlns:mc="http://schemas.openxmlformats.org/markup-compatibility/2006">
              <mc:Choice xmlns:v="urn:schemas-microsoft-com:vml" Requires="v">
                <p:oleObj spid="_x0000_s9245" name="Worksheet" r:id="rId3" imgW="6391656" imgH="8220456" progId="Excel.Sheet.8">
                  <p:embed/>
                </p:oleObj>
              </mc:Choice>
              <mc:Fallback>
                <p:oleObj name="Worksheet" r:id="rId3" imgW="6391656" imgH="8220456"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55624" r="11401" b="5000"/>
                      <a:stretch>
                        <a:fillRect/>
                      </a:stretch>
                    </p:blipFill>
                    <p:spPr bwMode="auto">
                      <a:xfrm>
                        <a:off x="609290" y="1599787"/>
                        <a:ext cx="8153322" cy="4952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Grp="1" noChangeArrowheads="1"/>
          </p:cNvSpPr>
          <p:nvPr>
            <p:ph type="title"/>
          </p:nvPr>
        </p:nvSpPr>
        <p:spPr bwMode="auto">
          <a:xfrm>
            <a:off x="669811" y="595285"/>
            <a:ext cx="7813795" cy="1190539"/>
          </a:xfrm>
          <a:solidFill>
            <a:srgbClr val="FFFFFF"/>
          </a:solidFill>
          <a:ln>
            <a:solidFill>
              <a:srgbClr val="000000"/>
            </a:solidFill>
            <a:miter lim="800000"/>
            <a:headEnd/>
            <a:tailEnd/>
          </a:ln>
        </p:spPr>
        <p:txBody>
          <a:bodyPr vert="horz" wrap="square" lIns="91120" tIns="45559" rIns="91120" bIns="45559" numCol="1" anchor="t" anchorCtr="0" compatLnSpc="1">
            <a:prstTxWarp prst="textNoShape">
              <a:avLst/>
            </a:prstTxWarp>
          </a:bodyPr>
          <a:lstStyle/>
          <a:p>
            <a:r>
              <a:rPr lang="en-US" altLang="en-US" sz="3100" dirty="0"/>
              <a:t>Annual Releases to the Lower Basin</a:t>
            </a:r>
            <a:endParaRPr lang="en-US" altLang="en-US" dirty="0"/>
          </a:p>
        </p:txBody>
      </p:sp>
      <p:graphicFrame>
        <p:nvGraphicFramePr>
          <p:cNvPr id="516099" name="Object 3"/>
          <p:cNvGraphicFramePr>
            <a:graphicFrameLocks noChangeAspect="1"/>
          </p:cNvGraphicFramePr>
          <p:nvPr/>
        </p:nvGraphicFramePr>
        <p:xfrm>
          <a:off x="457355" y="1675746"/>
          <a:ext cx="8458743" cy="4954378"/>
        </p:xfrm>
        <a:graphic>
          <a:graphicData uri="http://schemas.openxmlformats.org/presentationml/2006/ole">
            <mc:AlternateContent xmlns:mc="http://schemas.openxmlformats.org/markup-compatibility/2006">
              <mc:Choice xmlns:v="urn:schemas-microsoft-com:vml" Requires="v">
                <p:oleObj spid="_x0000_s10269" name="Worksheet" r:id="rId3" imgW="6391656" imgH="8220456" progId="Excel.Sheet.8">
                  <p:embed/>
                </p:oleObj>
              </mc:Choice>
              <mc:Fallback>
                <p:oleObj name="Worksheet" r:id="rId3" imgW="6391656" imgH="8220456"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51875"/>
                      <a:stretch>
                        <a:fillRect/>
                      </a:stretch>
                    </p:blipFill>
                    <p:spPr bwMode="auto">
                      <a:xfrm>
                        <a:off x="457355" y="1675746"/>
                        <a:ext cx="8458743" cy="4954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6100" name="Line 4"/>
          <p:cNvSpPr>
            <a:spLocks noChangeShapeType="1"/>
          </p:cNvSpPr>
          <p:nvPr/>
        </p:nvSpPr>
        <p:spPr bwMode="auto">
          <a:xfrm flipH="1">
            <a:off x="533323" y="3123615"/>
            <a:ext cx="7468066" cy="0"/>
          </a:xfrm>
          <a:prstGeom prst="line">
            <a:avLst/>
          </a:prstGeom>
          <a:noFill/>
          <a:ln w="38100">
            <a:solidFill>
              <a:srgbClr val="FF0000"/>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82" tIns="44496" rIns="88982" bIns="44496" anchor="ctr"/>
          <a:lstStyle/>
          <a:p>
            <a:pPr defTabSz="890250" eaLnBrk="0" fontAlgn="base" hangingPunct="0">
              <a:lnSpc>
                <a:spcPct val="89000"/>
              </a:lnSpc>
              <a:spcBef>
                <a:spcPct val="0"/>
              </a:spcBef>
              <a:spcAft>
                <a:spcPct val="0"/>
              </a:spcAft>
            </a:pPr>
            <a:endParaRPr lang="en-US" sz="2300" b="1" dirty="0">
              <a:solidFill>
                <a:srgbClr val="000000"/>
              </a:solidFill>
            </a:endParaRPr>
          </a:p>
        </p:txBody>
      </p:sp>
      <p:sp>
        <p:nvSpPr>
          <p:cNvPr id="516101" name="Rectangle 5"/>
          <p:cNvSpPr>
            <a:spLocks noChangeArrowheads="1"/>
          </p:cNvSpPr>
          <p:nvPr/>
        </p:nvSpPr>
        <p:spPr bwMode="auto">
          <a:xfrm>
            <a:off x="5638646" y="2666339"/>
            <a:ext cx="1675934" cy="534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120" tIns="45559" rIns="91120" bIns="45559" anchor="ctr"/>
          <a:lstStyle>
            <a:lvl1pPr algn="ctr">
              <a:defRPr sz="3600" b="1">
                <a:solidFill>
                  <a:schemeClr val="tx2"/>
                </a:solidFill>
                <a:latin typeface="Times New Roman" pitchFamily="18" charset="0"/>
              </a:defRPr>
            </a:lvl1pPr>
            <a:lvl2pPr algn="ctr">
              <a:defRPr sz="3600" b="1">
                <a:solidFill>
                  <a:schemeClr val="tx2"/>
                </a:solidFill>
                <a:latin typeface="Times New Roman" pitchFamily="18" charset="0"/>
              </a:defRPr>
            </a:lvl2pPr>
            <a:lvl3pPr algn="ctr">
              <a:defRPr sz="3600" b="1">
                <a:solidFill>
                  <a:schemeClr val="tx2"/>
                </a:solidFill>
                <a:latin typeface="Times New Roman" pitchFamily="18" charset="0"/>
              </a:defRPr>
            </a:lvl3pPr>
            <a:lvl4pPr algn="ctr">
              <a:defRPr sz="3600" b="1">
                <a:solidFill>
                  <a:schemeClr val="tx2"/>
                </a:solidFill>
                <a:latin typeface="Times New Roman" pitchFamily="18" charset="0"/>
              </a:defRPr>
            </a:lvl4pPr>
            <a:lvl5pPr algn="ctr">
              <a:defRPr sz="3600" b="1">
                <a:solidFill>
                  <a:schemeClr val="tx2"/>
                </a:solidFill>
                <a:latin typeface="Times New Roman" pitchFamily="18" charset="0"/>
              </a:defRPr>
            </a:lvl5pPr>
            <a:lvl6pPr marL="457200" algn="ctr" eaLnBrk="0" fontAlgn="base" hangingPunct="0">
              <a:lnSpc>
                <a:spcPct val="89000"/>
              </a:lnSpc>
              <a:spcBef>
                <a:spcPct val="0"/>
              </a:spcBef>
              <a:spcAft>
                <a:spcPct val="0"/>
              </a:spcAft>
              <a:defRPr sz="3600" b="1">
                <a:solidFill>
                  <a:schemeClr val="tx2"/>
                </a:solidFill>
                <a:latin typeface="Times New Roman" pitchFamily="18" charset="0"/>
              </a:defRPr>
            </a:lvl6pPr>
            <a:lvl7pPr marL="914400" algn="ctr" eaLnBrk="0" fontAlgn="base" hangingPunct="0">
              <a:lnSpc>
                <a:spcPct val="89000"/>
              </a:lnSpc>
              <a:spcBef>
                <a:spcPct val="0"/>
              </a:spcBef>
              <a:spcAft>
                <a:spcPct val="0"/>
              </a:spcAft>
              <a:defRPr sz="3600" b="1">
                <a:solidFill>
                  <a:schemeClr val="tx2"/>
                </a:solidFill>
                <a:latin typeface="Times New Roman" pitchFamily="18" charset="0"/>
              </a:defRPr>
            </a:lvl7pPr>
            <a:lvl8pPr marL="1371600" algn="ctr" eaLnBrk="0" fontAlgn="base" hangingPunct="0">
              <a:lnSpc>
                <a:spcPct val="89000"/>
              </a:lnSpc>
              <a:spcBef>
                <a:spcPct val="0"/>
              </a:spcBef>
              <a:spcAft>
                <a:spcPct val="0"/>
              </a:spcAft>
              <a:defRPr sz="3600" b="1">
                <a:solidFill>
                  <a:schemeClr val="tx2"/>
                </a:solidFill>
                <a:latin typeface="Times New Roman" pitchFamily="18" charset="0"/>
              </a:defRPr>
            </a:lvl8pPr>
            <a:lvl9pPr marL="1828800" algn="ctr" eaLnBrk="0" fontAlgn="base" hangingPunct="0">
              <a:lnSpc>
                <a:spcPct val="89000"/>
              </a:lnSpc>
              <a:spcBef>
                <a:spcPct val="0"/>
              </a:spcBef>
              <a:spcAft>
                <a:spcPct val="0"/>
              </a:spcAft>
              <a:defRPr sz="3600" b="1">
                <a:solidFill>
                  <a:schemeClr val="tx2"/>
                </a:solidFill>
                <a:latin typeface="Times New Roman" pitchFamily="18" charset="0"/>
              </a:defRPr>
            </a:lvl9pPr>
          </a:lstStyle>
          <a:p>
            <a:pPr defTabSz="890250" eaLnBrk="0" fontAlgn="base" hangingPunct="0">
              <a:lnSpc>
                <a:spcPct val="89000"/>
              </a:lnSpc>
              <a:spcBef>
                <a:spcPct val="0"/>
              </a:spcBef>
              <a:spcAft>
                <a:spcPct val="0"/>
              </a:spcAft>
            </a:pPr>
            <a:r>
              <a:rPr lang="en-US" altLang="en-US" sz="1600" dirty="0">
                <a:solidFill>
                  <a:srgbClr val="FF0000"/>
                </a:solidFill>
              </a:rPr>
              <a:t>target release</a:t>
            </a:r>
            <a:endParaRPr lang="en-US" altLang="en-US" dirty="0" smtClean="0">
              <a:solidFill>
                <a:srgbClr val="081D58"/>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2057400"/>
          </a:xfrm>
        </p:spPr>
        <p:txBody>
          <a:bodyPr>
            <a:normAutofit/>
          </a:bodyPr>
          <a:lstStyle/>
          <a:p>
            <a:r>
              <a:rPr lang="en-US" dirty="0" smtClean="0"/>
              <a:t>2)  Assessments and projections:</a:t>
            </a:r>
            <a:br>
              <a:rPr lang="en-US" dirty="0" smtClean="0"/>
            </a:br>
            <a:r>
              <a:rPr lang="en-US" dirty="0" smtClean="0"/>
              <a:t/>
            </a:r>
            <a:br>
              <a:rPr lang="en-US" dirty="0" smtClean="0"/>
            </a:br>
            <a:r>
              <a:rPr lang="en-US" sz="3600" dirty="0"/>
              <a:t>c) Washington Climate Change Impacts Assessment (c. 2008)</a:t>
            </a:r>
          </a:p>
        </p:txBody>
      </p:sp>
    </p:spTree>
    <p:extLst>
      <p:ext uri="{BB962C8B-B14F-4D97-AF65-F5344CB8AC3E}">
        <p14:creationId xmlns:p14="http://schemas.microsoft.com/office/powerpoint/2010/main" val="3796124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ChangeArrowheads="1"/>
          </p:cNvSpPr>
          <p:nvPr/>
        </p:nvSpPr>
        <p:spPr bwMode="auto">
          <a:xfrm>
            <a:off x="0" y="1066801"/>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1397" tIns="45699" rIns="91397" bIns="45699"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977" eaLnBrk="1" fontAlgn="base" hangingPunct="1">
              <a:spcBef>
                <a:spcPct val="0"/>
              </a:spcBef>
              <a:spcAft>
                <a:spcPct val="0"/>
              </a:spcAft>
            </a:pPr>
            <a:r>
              <a:rPr lang="en-US" altLang="en-US" sz="3600" b="1" dirty="0">
                <a:solidFill>
                  <a:srgbClr val="3A4C66"/>
                </a:solidFill>
                <a:latin typeface="Calibri" pitchFamily="34" charset="0"/>
              </a:rPr>
              <a:t>Focus Watersheds</a:t>
            </a:r>
          </a:p>
        </p:txBody>
      </p:sp>
      <p:pic>
        <p:nvPicPr>
          <p:cNvPr id="71683" name="Picture 3" descr="1303-HydroOver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5338" y="0"/>
            <a:ext cx="55991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Rectangle 4"/>
          <p:cNvSpPr>
            <a:spLocks noChangeArrowheads="1"/>
          </p:cNvSpPr>
          <p:nvPr/>
        </p:nvSpPr>
        <p:spPr bwMode="auto">
          <a:xfrm>
            <a:off x="152400" y="3048000"/>
            <a:ext cx="3048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9" rIns="91397" bIns="45699"/>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3977" fontAlgn="base">
              <a:lnSpc>
                <a:spcPct val="90000"/>
              </a:lnSpc>
              <a:spcBef>
                <a:spcPct val="20000"/>
              </a:spcBef>
              <a:spcAft>
                <a:spcPct val="0"/>
              </a:spcAft>
              <a:buFontTx/>
              <a:buChar char="•"/>
            </a:pPr>
            <a:r>
              <a:rPr lang="en-US" altLang="en-US" sz="2800" dirty="0">
                <a:solidFill>
                  <a:srgbClr val="3A4C66"/>
                </a:solidFill>
                <a:latin typeface="Calibri" pitchFamily="34" charset="0"/>
              </a:rPr>
              <a:t>Puget Sound</a:t>
            </a:r>
          </a:p>
          <a:p>
            <a:pPr lvl="1" defTabSz="913977" fontAlgn="base">
              <a:lnSpc>
                <a:spcPct val="90000"/>
              </a:lnSpc>
              <a:spcBef>
                <a:spcPct val="20000"/>
              </a:spcBef>
              <a:spcAft>
                <a:spcPct val="0"/>
              </a:spcAft>
              <a:buFontTx/>
              <a:buChar char="–"/>
            </a:pPr>
            <a:r>
              <a:rPr lang="en-US" altLang="en-US" sz="2800" dirty="0">
                <a:solidFill>
                  <a:srgbClr val="3A4C66"/>
                </a:solidFill>
                <a:latin typeface="Calibri" pitchFamily="34" charset="0"/>
              </a:rPr>
              <a:t>Green River</a:t>
            </a:r>
          </a:p>
          <a:p>
            <a:pPr lvl="1" defTabSz="913977" fontAlgn="base">
              <a:lnSpc>
                <a:spcPct val="90000"/>
              </a:lnSpc>
              <a:spcBef>
                <a:spcPct val="20000"/>
              </a:spcBef>
              <a:spcAft>
                <a:spcPct val="0"/>
              </a:spcAft>
              <a:buFontTx/>
              <a:buChar char="–"/>
            </a:pPr>
            <a:r>
              <a:rPr lang="en-US" altLang="en-US" sz="2800" dirty="0">
                <a:solidFill>
                  <a:srgbClr val="3A4C66"/>
                </a:solidFill>
                <a:latin typeface="Calibri" pitchFamily="34" charset="0"/>
              </a:rPr>
              <a:t>Snohomish River</a:t>
            </a:r>
          </a:p>
          <a:p>
            <a:pPr lvl="1" defTabSz="913977" fontAlgn="base">
              <a:lnSpc>
                <a:spcPct val="90000"/>
              </a:lnSpc>
              <a:spcBef>
                <a:spcPct val="20000"/>
              </a:spcBef>
              <a:spcAft>
                <a:spcPct val="0"/>
              </a:spcAft>
              <a:buFontTx/>
              <a:buChar char="–"/>
            </a:pPr>
            <a:r>
              <a:rPr lang="en-US" altLang="en-US" sz="2800" dirty="0">
                <a:solidFill>
                  <a:srgbClr val="3A4C66"/>
                </a:solidFill>
                <a:latin typeface="Calibri" pitchFamily="34" charset="0"/>
              </a:rPr>
              <a:t>Cedar River</a:t>
            </a:r>
          </a:p>
          <a:p>
            <a:pPr lvl="1" defTabSz="913977" fontAlgn="base">
              <a:lnSpc>
                <a:spcPct val="90000"/>
              </a:lnSpc>
              <a:spcBef>
                <a:spcPct val="20000"/>
              </a:spcBef>
              <a:spcAft>
                <a:spcPct val="0"/>
              </a:spcAft>
              <a:buFontTx/>
              <a:buChar char="–"/>
            </a:pPr>
            <a:r>
              <a:rPr lang="en-US" altLang="en-US" sz="2800" dirty="0">
                <a:solidFill>
                  <a:srgbClr val="3A4C66"/>
                </a:solidFill>
                <a:latin typeface="Calibri" pitchFamily="34" charset="0"/>
              </a:rPr>
              <a:t>Tolt River</a:t>
            </a:r>
          </a:p>
          <a:p>
            <a:pPr defTabSz="913977" fontAlgn="base">
              <a:lnSpc>
                <a:spcPct val="90000"/>
              </a:lnSpc>
              <a:spcBef>
                <a:spcPct val="20000"/>
              </a:spcBef>
              <a:spcAft>
                <a:spcPct val="0"/>
              </a:spcAft>
              <a:buFontTx/>
              <a:buChar char="•"/>
            </a:pPr>
            <a:r>
              <a:rPr lang="en-US" altLang="en-US" sz="2800" dirty="0">
                <a:solidFill>
                  <a:srgbClr val="3A4C66"/>
                </a:solidFill>
                <a:latin typeface="Calibri" pitchFamily="34" charset="0"/>
              </a:rPr>
              <a:t>Yakima River</a:t>
            </a:r>
            <a:endParaRPr lang="en-US" altLang="en-US" sz="2800" i="1" dirty="0">
              <a:solidFill>
                <a:srgbClr val="3A4C66"/>
              </a:solidFill>
              <a:latin typeface="Calibri"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a:extLst>
              <a:ext uri="{28A0092B-C50C-407E-A947-70E740481C1C}">
                <a14:useLocalDpi xmlns:a14="http://schemas.microsoft.com/office/drawing/2010/main" val="0"/>
              </a:ext>
            </a:extLst>
          </a:blip>
          <a:srcRect t="64999" r="49156" b="19836"/>
          <a:stretch>
            <a:fillRect/>
          </a:stretch>
        </p:blipFill>
        <p:spPr bwMode="auto">
          <a:xfrm>
            <a:off x="6172200" y="2362209"/>
            <a:ext cx="251460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3"/>
          <p:cNvPicPr>
            <a:picLocks noChangeAspect="1" noChangeArrowheads="1"/>
          </p:cNvPicPr>
          <p:nvPr/>
        </p:nvPicPr>
        <p:blipFill>
          <a:blip r:embed="rId3">
            <a:extLst>
              <a:ext uri="{28A0092B-C50C-407E-A947-70E740481C1C}">
                <a14:useLocalDpi xmlns:a14="http://schemas.microsoft.com/office/drawing/2010/main" val="0"/>
              </a:ext>
            </a:extLst>
          </a:blip>
          <a:srcRect r="50745" b="83818"/>
          <a:stretch>
            <a:fillRect/>
          </a:stretch>
        </p:blipFill>
        <p:spPr bwMode="auto">
          <a:xfrm>
            <a:off x="609600" y="2362209"/>
            <a:ext cx="2286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Rectangle 4"/>
          <p:cNvSpPr>
            <a:spLocks noGrp="1" noChangeArrowheads="1"/>
          </p:cNvSpPr>
          <p:nvPr>
            <p:ph type="title" idx="4294967295"/>
          </p:nvPr>
        </p:nvSpPr>
        <p:spPr>
          <a:xfrm>
            <a:off x="1447800" y="76200"/>
            <a:ext cx="7772400" cy="1143000"/>
          </a:xfrm>
        </p:spPr>
        <p:txBody>
          <a:bodyPr/>
          <a:lstStyle/>
          <a:p>
            <a:pPr eaLnBrk="1" hangingPunct="1"/>
            <a:r>
              <a:rPr lang="en-US" altLang="en-US" sz="3600" b="1" dirty="0">
                <a:solidFill>
                  <a:srgbClr val="FFFF66"/>
                </a:solidFill>
                <a:latin typeface="Arial Black" pitchFamily="34" charset="0"/>
              </a:rPr>
              <a:t>Puget Sound Basin</a:t>
            </a:r>
            <a:endParaRPr lang="en-US" altLang="en-US" sz="2400" b="1" i="1" dirty="0">
              <a:solidFill>
                <a:srgbClr val="FFFF66"/>
              </a:solidFill>
              <a:latin typeface="Arial" pitchFamily="34" charset="0"/>
            </a:endParaRPr>
          </a:p>
        </p:txBody>
      </p:sp>
      <p:pic>
        <p:nvPicPr>
          <p:cNvPr id="72709" name="Picture 5"/>
          <p:cNvPicPr>
            <a:picLocks noChangeAspect="1" noChangeArrowheads="1"/>
          </p:cNvPicPr>
          <p:nvPr/>
        </p:nvPicPr>
        <p:blipFill>
          <a:blip r:embed="rId3">
            <a:extLst>
              <a:ext uri="{28A0092B-C50C-407E-A947-70E740481C1C}">
                <a14:useLocalDpi xmlns:a14="http://schemas.microsoft.com/office/drawing/2010/main" val="0"/>
              </a:ext>
            </a:extLst>
          </a:blip>
          <a:srcRect t="32658" r="47568" b="51158"/>
          <a:stretch>
            <a:fillRect/>
          </a:stretch>
        </p:blipFill>
        <p:spPr bwMode="auto">
          <a:xfrm>
            <a:off x="3352801" y="2362209"/>
            <a:ext cx="24384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6" name="Rectangle 6"/>
          <p:cNvSpPr>
            <a:spLocks noChangeArrowheads="1"/>
          </p:cNvSpPr>
          <p:nvPr/>
        </p:nvSpPr>
        <p:spPr bwMode="auto">
          <a:xfrm>
            <a:off x="1066801" y="4876801"/>
            <a:ext cx="7010400" cy="184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97" tIns="45699" rIns="91397" bIns="45699">
            <a:spAutoFit/>
          </a:bodyPr>
          <a:lstStyle/>
          <a:p>
            <a:pPr marL="236430" indent="-236430" defTabSz="913977" eaLnBrk="0" fontAlgn="base" hangingPunct="0">
              <a:spcBef>
                <a:spcPct val="0"/>
              </a:spcBef>
              <a:spcAft>
                <a:spcPct val="0"/>
              </a:spcAft>
              <a:buFontTx/>
              <a:buChar char="•"/>
              <a:tabLst>
                <a:tab pos="461750" algn="l"/>
              </a:tabLst>
              <a:defRPr/>
            </a:pPr>
            <a:endParaRPr lang="en-US" sz="1900" b="1" dirty="0">
              <a:solidFill>
                <a:srgbClr val="FFFFFF"/>
              </a:solidFill>
              <a:latin typeface="Arial" pitchFamily="34" charset="0"/>
              <a:cs typeface="Arial" pitchFamily="34" charset="0"/>
            </a:endParaRPr>
          </a:p>
          <a:p>
            <a:pPr marL="236430" indent="-236430" defTabSz="913977" eaLnBrk="0" fontAlgn="base" hangingPunct="0">
              <a:spcBef>
                <a:spcPct val="0"/>
              </a:spcBef>
              <a:spcAft>
                <a:spcPct val="0"/>
              </a:spcAft>
              <a:tabLst>
                <a:tab pos="461750" algn="l"/>
              </a:tabLst>
              <a:defRPr/>
            </a:pPr>
            <a:r>
              <a:rPr lang="en-US" sz="1900" b="1" dirty="0">
                <a:solidFill>
                  <a:srgbClr val="FFFFFF"/>
                </a:solidFill>
                <a:latin typeface="Arial" pitchFamily="34" charset="0"/>
                <a:cs typeface="Arial" pitchFamily="34" charset="0"/>
              </a:rPr>
              <a:t>Variations in impacts within and between systems (A1B)</a:t>
            </a:r>
          </a:p>
          <a:p>
            <a:pPr marL="236430" indent="-236430" defTabSz="913977" eaLnBrk="0" fontAlgn="base" hangingPunct="0">
              <a:spcBef>
                <a:spcPct val="0"/>
              </a:spcBef>
              <a:spcAft>
                <a:spcPct val="0"/>
              </a:spcAft>
              <a:buFontTx/>
              <a:buChar char="•"/>
              <a:tabLst>
                <a:tab pos="461750" algn="l"/>
              </a:tabLst>
              <a:defRPr/>
            </a:pPr>
            <a:r>
              <a:rPr lang="en-US" sz="1900" b="1" dirty="0">
                <a:solidFill>
                  <a:srgbClr val="FFFFFF"/>
                </a:solidFill>
                <a:latin typeface="Arial" pitchFamily="34" charset="0"/>
                <a:cs typeface="Arial" pitchFamily="34" charset="0"/>
              </a:rPr>
              <a:t>Seattle, M&amp;I and environmental flows </a:t>
            </a:r>
          </a:p>
          <a:p>
            <a:pPr marL="236430" indent="-236430" defTabSz="913977" eaLnBrk="0" fontAlgn="base" hangingPunct="0">
              <a:spcBef>
                <a:spcPct val="0"/>
              </a:spcBef>
              <a:spcAft>
                <a:spcPct val="0"/>
              </a:spcAft>
              <a:buFontTx/>
              <a:buChar char="•"/>
              <a:tabLst>
                <a:tab pos="461750" algn="l"/>
              </a:tabLst>
              <a:defRPr/>
            </a:pPr>
            <a:r>
              <a:rPr lang="en-US" sz="1900" b="1" dirty="0">
                <a:solidFill>
                  <a:srgbClr val="FFFFFF"/>
                </a:solidFill>
                <a:latin typeface="Arial" pitchFamily="34" charset="0"/>
                <a:cs typeface="Arial" pitchFamily="34" charset="0"/>
              </a:rPr>
              <a:t>Tacoma, flood control, more constrained storage</a:t>
            </a:r>
          </a:p>
          <a:p>
            <a:pPr marL="236430" indent="-236430" defTabSz="913977" eaLnBrk="0" fontAlgn="base" hangingPunct="0">
              <a:spcBef>
                <a:spcPct val="0"/>
              </a:spcBef>
              <a:spcAft>
                <a:spcPct val="0"/>
              </a:spcAft>
              <a:buFontTx/>
              <a:buChar char="•"/>
              <a:tabLst>
                <a:tab pos="461750" algn="l"/>
              </a:tabLst>
              <a:defRPr/>
            </a:pPr>
            <a:r>
              <a:rPr lang="en-US" sz="1900" b="1" dirty="0">
                <a:solidFill>
                  <a:srgbClr val="FFFFFF"/>
                </a:solidFill>
                <a:latin typeface="Arial" pitchFamily="34" charset="0"/>
                <a:cs typeface="Arial" pitchFamily="34" charset="0"/>
              </a:rPr>
              <a:t>Everett, hydropower, more interannual variability</a:t>
            </a:r>
          </a:p>
          <a:p>
            <a:pPr marL="236430" indent="-236430" defTabSz="913977" eaLnBrk="0" fontAlgn="base" hangingPunct="0">
              <a:spcBef>
                <a:spcPct val="0"/>
              </a:spcBef>
              <a:spcAft>
                <a:spcPct val="0"/>
              </a:spcAft>
              <a:buFontTx/>
              <a:buChar char="•"/>
              <a:tabLst>
                <a:tab pos="461750" algn="l"/>
              </a:tabLst>
              <a:defRPr/>
            </a:pPr>
            <a:endParaRPr lang="en-US" sz="1900" b="1" dirty="0">
              <a:solidFill>
                <a:srgbClr val="FFFFFF"/>
              </a:solidFill>
              <a:latin typeface="Arial" pitchFamily="34" charset="0"/>
              <a:cs typeface="Arial" pitchFamily="34" charset="0"/>
            </a:endParaRPr>
          </a:p>
        </p:txBody>
      </p:sp>
      <p:grpSp>
        <p:nvGrpSpPr>
          <p:cNvPr id="128007" name="Group 7"/>
          <p:cNvGrpSpPr>
            <a:grpSpLocks/>
          </p:cNvGrpSpPr>
          <p:nvPr/>
        </p:nvGrpSpPr>
        <p:grpSpPr bwMode="auto">
          <a:xfrm>
            <a:off x="1524000" y="2057400"/>
            <a:ext cx="6781800" cy="1524000"/>
            <a:chOff x="960" y="864"/>
            <a:chExt cx="4272" cy="960"/>
          </a:xfrm>
        </p:grpSpPr>
        <p:sp>
          <p:nvSpPr>
            <p:cNvPr id="128008" name="Line 8"/>
            <p:cNvSpPr>
              <a:spLocks noChangeShapeType="1"/>
            </p:cNvSpPr>
            <p:nvPr/>
          </p:nvSpPr>
          <p:spPr bwMode="auto">
            <a:xfrm flipH="1">
              <a:off x="3216" y="1104"/>
              <a:ext cx="0" cy="240"/>
            </a:xfrm>
            <a:prstGeom prst="line">
              <a:avLst/>
            </a:prstGeom>
            <a:noFill/>
            <a:ln w="38100">
              <a:solidFill>
                <a:srgbClr val="9B0E0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977" fontAlgn="base">
                <a:spcBef>
                  <a:spcPct val="0"/>
                </a:spcBef>
                <a:spcAft>
                  <a:spcPct val="0"/>
                </a:spcAft>
                <a:defRPr/>
              </a:pPr>
              <a:endParaRPr lang="en-US" dirty="0">
                <a:solidFill>
                  <a:srgbClr val="000000"/>
                </a:solidFill>
                <a:latin typeface="Arial" pitchFamily="34" charset="0"/>
                <a:cs typeface="Arial" pitchFamily="34" charset="0"/>
              </a:endParaRPr>
            </a:p>
          </p:txBody>
        </p:sp>
        <p:sp>
          <p:nvSpPr>
            <p:cNvPr id="128009" name="Line 9"/>
            <p:cNvSpPr>
              <a:spLocks noChangeShapeType="1"/>
            </p:cNvSpPr>
            <p:nvPr/>
          </p:nvSpPr>
          <p:spPr bwMode="auto">
            <a:xfrm flipH="1" flipV="1">
              <a:off x="2736" y="1488"/>
              <a:ext cx="0" cy="288"/>
            </a:xfrm>
            <a:prstGeom prst="line">
              <a:avLst/>
            </a:prstGeom>
            <a:noFill/>
            <a:ln w="38100">
              <a:solidFill>
                <a:srgbClr val="9B0E0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977" fontAlgn="base">
                <a:spcBef>
                  <a:spcPct val="0"/>
                </a:spcBef>
                <a:spcAft>
                  <a:spcPct val="0"/>
                </a:spcAft>
                <a:defRPr/>
              </a:pPr>
              <a:endParaRPr lang="en-US" dirty="0">
                <a:solidFill>
                  <a:srgbClr val="000000"/>
                </a:solidFill>
                <a:latin typeface="Arial" pitchFamily="34" charset="0"/>
                <a:cs typeface="Arial" pitchFamily="34" charset="0"/>
              </a:endParaRPr>
            </a:p>
          </p:txBody>
        </p:sp>
        <p:sp>
          <p:nvSpPr>
            <p:cNvPr id="128010" name="Line 10"/>
            <p:cNvSpPr>
              <a:spLocks noChangeShapeType="1"/>
            </p:cNvSpPr>
            <p:nvPr/>
          </p:nvSpPr>
          <p:spPr bwMode="auto">
            <a:xfrm>
              <a:off x="1536" y="864"/>
              <a:ext cx="0" cy="384"/>
            </a:xfrm>
            <a:prstGeom prst="line">
              <a:avLst/>
            </a:prstGeom>
            <a:noFill/>
            <a:ln w="38100">
              <a:solidFill>
                <a:srgbClr val="9B0E0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977" fontAlgn="base">
                <a:spcBef>
                  <a:spcPct val="0"/>
                </a:spcBef>
                <a:spcAft>
                  <a:spcPct val="0"/>
                </a:spcAft>
                <a:defRPr/>
              </a:pPr>
              <a:endParaRPr lang="en-US" dirty="0">
                <a:solidFill>
                  <a:srgbClr val="000000"/>
                </a:solidFill>
                <a:latin typeface="Arial" pitchFamily="34" charset="0"/>
                <a:cs typeface="Arial" pitchFamily="34" charset="0"/>
              </a:endParaRPr>
            </a:p>
          </p:txBody>
        </p:sp>
        <p:sp>
          <p:nvSpPr>
            <p:cNvPr id="128011" name="Line 11"/>
            <p:cNvSpPr>
              <a:spLocks noChangeShapeType="1"/>
            </p:cNvSpPr>
            <p:nvPr/>
          </p:nvSpPr>
          <p:spPr bwMode="auto">
            <a:xfrm flipV="1">
              <a:off x="960" y="1440"/>
              <a:ext cx="0" cy="384"/>
            </a:xfrm>
            <a:prstGeom prst="line">
              <a:avLst/>
            </a:prstGeom>
            <a:noFill/>
            <a:ln w="38100">
              <a:solidFill>
                <a:srgbClr val="9B0E0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977" fontAlgn="base">
                <a:spcBef>
                  <a:spcPct val="0"/>
                </a:spcBef>
                <a:spcAft>
                  <a:spcPct val="0"/>
                </a:spcAft>
                <a:defRPr/>
              </a:pPr>
              <a:endParaRPr lang="en-US" dirty="0">
                <a:solidFill>
                  <a:srgbClr val="000000"/>
                </a:solidFill>
                <a:latin typeface="Arial" pitchFamily="34" charset="0"/>
                <a:cs typeface="Arial" pitchFamily="34" charset="0"/>
              </a:endParaRPr>
            </a:p>
          </p:txBody>
        </p:sp>
        <p:sp>
          <p:nvSpPr>
            <p:cNvPr id="128012" name="Line 12"/>
            <p:cNvSpPr>
              <a:spLocks noChangeShapeType="1"/>
            </p:cNvSpPr>
            <p:nvPr/>
          </p:nvSpPr>
          <p:spPr bwMode="auto">
            <a:xfrm>
              <a:off x="5232" y="1248"/>
              <a:ext cx="0" cy="192"/>
            </a:xfrm>
            <a:prstGeom prst="line">
              <a:avLst/>
            </a:prstGeom>
            <a:noFill/>
            <a:ln w="38100">
              <a:solidFill>
                <a:srgbClr val="9B0E0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977" fontAlgn="base">
                <a:spcBef>
                  <a:spcPct val="0"/>
                </a:spcBef>
                <a:spcAft>
                  <a:spcPct val="0"/>
                </a:spcAft>
                <a:defRPr/>
              </a:pPr>
              <a:endParaRPr lang="en-US" dirty="0">
                <a:solidFill>
                  <a:srgbClr val="000000"/>
                </a:solidFill>
                <a:latin typeface="Arial" pitchFamily="34" charset="0"/>
                <a:cs typeface="Arial" pitchFamily="34" charset="0"/>
              </a:endParaRPr>
            </a:p>
          </p:txBody>
        </p:sp>
        <p:sp>
          <p:nvSpPr>
            <p:cNvPr id="128013" name="Line 13"/>
            <p:cNvSpPr>
              <a:spLocks noChangeShapeType="1"/>
            </p:cNvSpPr>
            <p:nvPr/>
          </p:nvSpPr>
          <p:spPr bwMode="auto">
            <a:xfrm flipH="1" flipV="1">
              <a:off x="4560" y="1488"/>
              <a:ext cx="0" cy="336"/>
            </a:xfrm>
            <a:prstGeom prst="line">
              <a:avLst/>
            </a:prstGeom>
            <a:noFill/>
            <a:ln w="38100">
              <a:solidFill>
                <a:srgbClr val="9B0E0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977" fontAlgn="base">
                <a:spcBef>
                  <a:spcPct val="0"/>
                </a:spcBef>
                <a:spcAft>
                  <a:spcPct val="0"/>
                </a:spcAft>
                <a:defRPr/>
              </a:pPr>
              <a:endParaRPr lang="en-US" dirty="0">
                <a:solidFill>
                  <a:srgbClr val="000000"/>
                </a:solidFill>
                <a:latin typeface="Arial" pitchFamily="34" charset="0"/>
                <a:cs typeface="Arial" pitchFamily="34" charset="0"/>
              </a:endParaRPr>
            </a:p>
          </p:txBody>
        </p:sp>
      </p:grpSp>
      <p:sp>
        <p:nvSpPr>
          <p:cNvPr id="128014" name="Rectangle 14"/>
          <p:cNvSpPr>
            <a:spLocks noChangeArrowheads="1"/>
          </p:cNvSpPr>
          <p:nvPr/>
        </p:nvSpPr>
        <p:spPr bwMode="auto">
          <a:xfrm>
            <a:off x="3751272" y="1752600"/>
            <a:ext cx="1336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7" tIns="45699" rIns="91397" bIns="45699">
            <a:spAutoFit/>
          </a:bodyPr>
          <a:lstStyle/>
          <a:p>
            <a:pPr defTabSz="913977" eaLnBrk="0" fontAlgn="base" hangingPunct="0">
              <a:spcBef>
                <a:spcPct val="0"/>
              </a:spcBef>
              <a:spcAft>
                <a:spcPct val="0"/>
              </a:spcAft>
              <a:defRPr/>
            </a:pPr>
            <a:r>
              <a:rPr lang="en-US" sz="2400" b="1" dirty="0">
                <a:solidFill>
                  <a:srgbClr val="FFFF66"/>
                </a:solidFill>
                <a:latin typeface="Arial" pitchFamily="34" charset="0"/>
                <a:cs typeface="Arial" pitchFamily="34" charset="0"/>
              </a:rPr>
              <a:t>Tacoma</a:t>
            </a:r>
          </a:p>
        </p:txBody>
      </p:sp>
      <p:sp>
        <p:nvSpPr>
          <p:cNvPr id="128015" name="Rectangle 15"/>
          <p:cNvSpPr>
            <a:spLocks noChangeArrowheads="1"/>
          </p:cNvSpPr>
          <p:nvPr/>
        </p:nvSpPr>
        <p:spPr bwMode="auto">
          <a:xfrm>
            <a:off x="6858000" y="17526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7" tIns="45699" rIns="91397" bIns="45699">
            <a:spAutoFit/>
          </a:bodyPr>
          <a:lstStyle/>
          <a:p>
            <a:pPr defTabSz="913977" eaLnBrk="0" fontAlgn="base" hangingPunct="0">
              <a:spcBef>
                <a:spcPct val="0"/>
              </a:spcBef>
              <a:spcAft>
                <a:spcPct val="0"/>
              </a:spcAft>
              <a:defRPr/>
            </a:pPr>
            <a:r>
              <a:rPr lang="en-US" sz="2400" b="1" dirty="0">
                <a:solidFill>
                  <a:srgbClr val="FFFF66"/>
                </a:solidFill>
                <a:latin typeface="Arial" pitchFamily="34" charset="0"/>
                <a:cs typeface="Arial" pitchFamily="34" charset="0"/>
              </a:rPr>
              <a:t>Everett</a:t>
            </a:r>
          </a:p>
        </p:txBody>
      </p:sp>
      <p:sp>
        <p:nvSpPr>
          <p:cNvPr id="128016" name="Rectangle 16"/>
          <p:cNvSpPr>
            <a:spLocks noChangeArrowheads="1"/>
          </p:cNvSpPr>
          <p:nvPr/>
        </p:nvSpPr>
        <p:spPr bwMode="auto">
          <a:xfrm>
            <a:off x="990600" y="1752600"/>
            <a:ext cx="1184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7" tIns="45699" rIns="91397" bIns="45699">
            <a:spAutoFit/>
          </a:bodyPr>
          <a:lstStyle/>
          <a:p>
            <a:pPr defTabSz="913977" eaLnBrk="0" fontAlgn="base" hangingPunct="0">
              <a:spcBef>
                <a:spcPct val="0"/>
              </a:spcBef>
              <a:spcAft>
                <a:spcPct val="0"/>
              </a:spcAft>
              <a:defRPr/>
            </a:pPr>
            <a:r>
              <a:rPr lang="en-US" sz="2400" b="1" dirty="0">
                <a:solidFill>
                  <a:srgbClr val="FFFF66"/>
                </a:solidFill>
                <a:latin typeface="Arial" pitchFamily="34" charset="0"/>
                <a:cs typeface="Arial" pitchFamily="34" charset="0"/>
              </a:rPr>
              <a:t>Seattle</a:t>
            </a:r>
          </a:p>
        </p:txBody>
      </p:sp>
      <p:pic>
        <p:nvPicPr>
          <p:cNvPr id="72715"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l="65764" t="37454" r="10353" b="49818"/>
          <a:stretch>
            <a:fillRect/>
          </a:stretch>
        </p:blipFill>
        <p:spPr bwMode="auto">
          <a:xfrm>
            <a:off x="304801" y="222250"/>
            <a:ext cx="1905000" cy="1314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28018" name="Group 18"/>
          <p:cNvGrpSpPr>
            <a:grpSpLocks/>
          </p:cNvGrpSpPr>
          <p:nvPr/>
        </p:nvGrpSpPr>
        <p:grpSpPr bwMode="auto">
          <a:xfrm>
            <a:off x="685800" y="3652838"/>
            <a:ext cx="8001000" cy="1147762"/>
            <a:chOff x="432" y="1776"/>
            <a:chExt cx="5040" cy="723"/>
          </a:xfrm>
        </p:grpSpPr>
        <p:pic>
          <p:nvPicPr>
            <p:cNvPr id="72717" name="Picture 19"/>
            <p:cNvPicPr>
              <a:picLocks noChangeAspect="1" noChangeArrowheads="1"/>
            </p:cNvPicPr>
            <p:nvPr/>
          </p:nvPicPr>
          <p:blipFill>
            <a:blip r:embed="rId3">
              <a:extLst>
                <a:ext uri="{28A0092B-C50C-407E-A947-70E740481C1C}">
                  <a14:useLocalDpi xmlns:a14="http://schemas.microsoft.com/office/drawing/2010/main" val="0"/>
                </a:ext>
              </a:extLst>
            </a:blip>
            <a:srcRect t="81961" r="49156" b="3679"/>
            <a:stretch>
              <a:fillRect/>
            </a:stretch>
          </p:blipFill>
          <p:spPr bwMode="auto">
            <a:xfrm>
              <a:off x="3984" y="1898"/>
              <a:ext cx="1488"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20" name="Line 20"/>
            <p:cNvSpPr>
              <a:spLocks noChangeShapeType="1"/>
            </p:cNvSpPr>
            <p:nvPr/>
          </p:nvSpPr>
          <p:spPr bwMode="auto">
            <a:xfrm>
              <a:off x="5376" y="2016"/>
              <a:ext cx="0" cy="144"/>
            </a:xfrm>
            <a:prstGeom prst="line">
              <a:avLst/>
            </a:prstGeom>
            <a:noFill/>
            <a:ln w="38100">
              <a:solidFill>
                <a:srgbClr val="9B0E0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977" fontAlgn="base">
                <a:spcBef>
                  <a:spcPct val="0"/>
                </a:spcBef>
                <a:spcAft>
                  <a:spcPct val="0"/>
                </a:spcAft>
                <a:defRPr/>
              </a:pPr>
              <a:endParaRPr lang="en-US" dirty="0">
                <a:solidFill>
                  <a:srgbClr val="000000"/>
                </a:solidFill>
                <a:latin typeface="Arial" pitchFamily="34" charset="0"/>
                <a:cs typeface="Arial" pitchFamily="34" charset="0"/>
              </a:endParaRPr>
            </a:p>
          </p:txBody>
        </p:sp>
        <p:pic>
          <p:nvPicPr>
            <p:cNvPr id="72719" name="Picture 21"/>
            <p:cNvPicPr>
              <a:picLocks noChangeAspect="1" noChangeArrowheads="1"/>
            </p:cNvPicPr>
            <p:nvPr/>
          </p:nvPicPr>
          <p:blipFill>
            <a:blip r:embed="rId3">
              <a:extLst>
                <a:ext uri="{28A0092B-C50C-407E-A947-70E740481C1C}">
                  <a14:useLocalDpi xmlns:a14="http://schemas.microsoft.com/office/drawing/2010/main" val="0"/>
                </a:ext>
              </a:extLst>
            </a:blip>
            <a:srcRect t="16263" r="50745" b="69038"/>
            <a:stretch>
              <a:fillRect/>
            </a:stretch>
          </p:blipFill>
          <p:spPr bwMode="auto">
            <a:xfrm>
              <a:off x="432" y="1902"/>
              <a:ext cx="1392"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22" name="Line 22"/>
            <p:cNvSpPr>
              <a:spLocks noChangeShapeType="1"/>
            </p:cNvSpPr>
            <p:nvPr/>
          </p:nvSpPr>
          <p:spPr bwMode="auto">
            <a:xfrm>
              <a:off x="1680" y="1776"/>
              <a:ext cx="0" cy="384"/>
            </a:xfrm>
            <a:prstGeom prst="line">
              <a:avLst/>
            </a:prstGeom>
            <a:noFill/>
            <a:ln w="38100">
              <a:solidFill>
                <a:srgbClr val="9B0E0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977" fontAlgn="base">
                <a:spcBef>
                  <a:spcPct val="0"/>
                </a:spcBef>
                <a:spcAft>
                  <a:spcPct val="0"/>
                </a:spcAft>
                <a:defRPr/>
              </a:pPr>
              <a:endParaRPr lang="en-US" dirty="0">
                <a:solidFill>
                  <a:srgbClr val="000000"/>
                </a:solidFill>
                <a:latin typeface="Arial" pitchFamily="34" charset="0"/>
                <a:cs typeface="Arial" pitchFamily="34" charset="0"/>
              </a:endParaRPr>
            </a:p>
          </p:txBody>
        </p:sp>
        <p:pic>
          <p:nvPicPr>
            <p:cNvPr id="72721" name="Picture 23"/>
            <p:cNvPicPr>
              <a:picLocks noChangeAspect="1" noChangeArrowheads="1"/>
            </p:cNvPicPr>
            <p:nvPr/>
          </p:nvPicPr>
          <p:blipFill>
            <a:blip r:embed="rId3">
              <a:extLst>
                <a:ext uri="{28A0092B-C50C-407E-A947-70E740481C1C}">
                  <a14:useLocalDpi xmlns:a14="http://schemas.microsoft.com/office/drawing/2010/main" val="0"/>
                </a:ext>
              </a:extLst>
            </a:blip>
            <a:srcRect t="48471" r="49156" b="36484"/>
            <a:stretch>
              <a:fillRect/>
            </a:stretch>
          </p:blipFill>
          <p:spPr bwMode="auto">
            <a:xfrm>
              <a:off x="2160" y="1872"/>
              <a:ext cx="1440" cy="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24" name="Line 24"/>
            <p:cNvSpPr>
              <a:spLocks noChangeShapeType="1"/>
            </p:cNvSpPr>
            <p:nvPr/>
          </p:nvSpPr>
          <p:spPr bwMode="auto">
            <a:xfrm flipH="1">
              <a:off x="3456" y="1824"/>
              <a:ext cx="0" cy="240"/>
            </a:xfrm>
            <a:prstGeom prst="line">
              <a:avLst/>
            </a:prstGeom>
            <a:noFill/>
            <a:ln w="38100">
              <a:solidFill>
                <a:srgbClr val="9B0E0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977" fontAlgn="base">
                <a:spcBef>
                  <a:spcPct val="0"/>
                </a:spcBef>
                <a:spcAft>
                  <a:spcPct val="0"/>
                </a:spcAft>
                <a:defRPr/>
              </a:pPr>
              <a:endParaRPr lang="en-US" dirty="0">
                <a:solidFill>
                  <a:srgbClr val="000000"/>
                </a:solidFill>
                <a:latin typeface="Arial" pitchFamily="34" charset="0"/>
                <a:cs typeface="Arial"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8007"/>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1280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11"/>
            <a:ext cx="7772400" cy="1470025"/>
          </a:xfrm>
        </p:spPr>
        <p:txBody>
          <a:bodyPr/>
          <a:lstStyle/>
          <a:p>
            <a:r>
              <a:rPr lang="en-US" dirty="0" smtClean="0"/>
              <a:t>1) Signature of climate change on the Western U.S. </a:t>
            </a:r>
            <a:endParaRPr lang="en-US" dirty="0"/>
          </a:p>
        </p:txBody>
      </p:sp>
    </p:spTree>
    <p:extLst>
      <p:ext uri="{BB962C8B-B14F-4D97-AF65-F5344CB8AC3E}">
        <p14:creationId xmlns:p14="http://schemas.microsoft.com/office/powerpoint/2010/main" val="3712270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228600" y="2111375"/>
            <a:ext cx="4343400" cy="563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97" tIns="45699" rIns="91397" bIns="45699">
            <a:spAutoFit/>
          </a:bodyPr>
          <a:lstStyle/>
          <a:p>
            <a:pPr marL="236430" indent="-236430" defTabSz="913977" eaLnBrk="0" fontAlgn="base" hangingPunct="0">
              <a:spcBef>
                <a:spcPct val="0"/>
              </a:spcBef>
              <a:spcAft>
                <a:spcPct val="0"/>
              </a:spcAft>
              <a:buFontTx/>
              <a:buChar char="•"/>
              <a:tabLst>
                <a:tab pos="461750" algn="l"/>
              </a:tabLst>
              <a:defRPr/>
            </a:pPr>
            <a:r>
              <a:rPr lang="en-US" sz="2400" b="1" dirty="0">
                <a:solidFill>
                  <a:srgbClr val="FFFFFF"/>
                </a:solidFill>
                <a:latin typeface="Arial" pitchFamily="34" charset="0"/>
                <a:cs typeface="Arial" pitchFamily="34" charset="0"/>
              </a:rPr>
              <a:t>M&amp;I reliability measures, 	differ for all systems</a:t>
            </a:r>
          </a:p>
          <a:p>
            <a:pPr marL="236430" indent="-236430" defTabSz="913977" eaLnBrk="0" fontAlgn="base" hangingPunct="0">
              <a:spcBef>
                <a:spcPct val="0"/>
              </a:spcBef>
              <a:spcAft>
                <a:spcPct val="0"/>
              </a:spcAft>
              <a:buFontTx/>
              <a:buChar char="•"/>
              <a:tabLst>
                <a:tab pos="461750" algn="l"/>
              </a:tabLst>
              <a:defRPr/>
            </a:pPr>
            <a:r>
              <a:rPr lang="en-US" sz="2400" b="1" dirty="0">
                <a:solidFill>
                  <a:srgbClr val="FFFFFF"/>
                </a:solidFill>
                <a:latin typeface="Arial" pitchFamily="34" charset="0"/>
                <a:cs typeface="Arial" pitchFamily="34" charset="0"/>
              </a:rPr>
              <a:t>Current demand, reliability 	little impact from future 	change (A1B)</a:t>
            </a:r>
          </a:p>
          <a:p>
            <a:pPr marL="236430" indent="-236430" defTabSz="913977" eaLnBrk="0" fontAlgn="base" hangingPunct="0">
              <a:spcBef>
                <a:spcPct val="0"/>
              </a:spcBef>
              <a:spcAft>
                <a:spcPct val="0"/>
              </a:spcAft>
              <a:buFontTx/>
              <a:buChar char="•"/>
              <a:tabLst>
                <a:tab pos="461750" algn="l"/>
              </a:tabLst>
              <a:defRPr/>
            </a:pPr>
            <a:r>
              <a:rPr lang="en-US" sz="2400" b="1" dirty="0">
                <a:solidFill>
                  <a:srgbClr val="FFFFFF"/>
                </a:solidFill>
                <a:latin typeface="Arial" pitchFamily="34" charset="0"/>
                <a:cs typeface="Arial" pitchFamily="34" charset="0"/>
              </a:rPr>
              <a:t>Tacoma, water 			allocations closer to 		current system capacity</a:t>
            </a:r>
          </a:p>
          <a:p>
            <a:pPr marL="236430" indent="-236430" defTabSz="913977" eaLnBrk="0" fontAlgn="base" hangingPunct="0">
              <a:spcBef>
                <a:spcPct val="0"/>
              </a:spcBef>
              <a:spcAft>
                <a:spcPct val="0"/>
              </a:spcAft>
              <a:buFontTx/>
              <a:buChar char="•"/>
              <a:tabLst>
                <a:tab pos="461750" algn="l"/>
              </a:tabLst>
              <a:defRPr/>
            </a:pPr>
            <a:r>
              <a:rPr lang="en-US" sz="2400" b="1" dirty="0">
                <a:solidFill>
                  <a:srgbClr val="FFFFFF"/>
                </a:solidFill>
                <a:latin typeface="Arial" pitchFamily="34" charset="0"/>
                <a:cs typeface="Arial" pitchFamily="34" charset="0"/>
              </a:rPr>
              <a:t>Everett, largest system 	capacity</a:t>
            </a:r>
            <a:endParaRPr lang="en-US" b="1" dirty="0">
              <a:solidFill>
                <a:srgbClr val="FFFFFF"/>
              </a:solidFill>
              <a:latin typeface="Arial" pitchFamily="34" charset="0"/>
              <a:cs typeface="Arial" pitchFamily="34" charset="0"/>
            </a:endParaRPr>
          </a:p>
          <a:p>
            <a:pPr marL="236430" indent="-236430" defTabSz="913977" eaLnBrk="0" fontAlgn="base" hangingPunct="0">
              <a:spcBef>
                <a:spcPct val="0"/>
              </a:spcBef>
              <a:spcAft>
                <a:spcPct val="0"/>
              </a:spcAft>
              <a:buFontTx/>
              <a:buChar char="•"/>
              <a:tabLst>
                <a:tab pos="461750" algn="l"/>
              </a:tabLst>
              <a:defRPr/>
            </a:pPr>
            <a:r>
              <a:rPr lang="en-US" sz="2400" b="1" dirty="0">
                <a:solidFill>
                  <a:srgbClr val="FFFFFF"/>
                </a:solidFill>
                <a:latin typeface="Arial" pitchFamily="34" charset="0"/>
                <a:cs typeface="Arial" pitchFamily="34" charset="0"/>
              </a:rPr>
              <a:t>Note: simulations prior to 	adaptations</a:t>
            </a:r>
          </a:p>
          <a:p>
            <a:pPr marL="236430" indent="-236430" defTabSz="913977" eaLnBrk="0" fontAlgn="base" hangingPunct="0">
              <a:spcBef>
                <a:spcPct val="0"/>
              </a:spcBef>
              <a:spcAft>
                <a:spcPct val="0"/>
              </a:spcAft>
              <a:buFontTx/>
              <a:buChar char="•"/>
              <a:tabLst>
                <a:tab pos="461750" algn="l"/>
              </a:tabLst>
              <a:defRPr/>
            </a:pPr>
            <a:endParaRPr lang="en-US" sz="2400" b="1" dirty="0">
              <a:solidFill>
                <a:srgbClr val="FFFFFF"/>
              </a:solidFill>
              <a:latin typeface="Arial" pitchFamily="34" charset="0"/>
              <a:cs typeface="Arial" pitchFamily="34" charset="0"/>
            </a:endParaRPr>
          </a:p>
          <a:p>
            <a:pPr marL="236430" indent="-236430" defTabSz="913977" eaLnBrk="0" fontAlgn="base" hangingPunct="0">
              <a:spcBef>
                <a:spcPct val="0"/>
              </a:spcBef>
              <a:spcAft>
                <a:spcPct val="0"/>
              </a:spcAft>
              <a:tabLst>
                <a:tab pos="461750" algn="l"/>
              </a:tabLst>
              <a:defRPr/>
            </a:pPr>
            <a:endParaRPr lang="en-US" sz="2400" b="1" dirty="0">
              <a:solidFill>
                <a:srgbClr val="FFFFFF"/>
              </a:solidFill>
              <a:latin typeface="Arial" pitchFamily="34" charset="0"/>
              <a:cs typeface="Arial" pitchFamily="34" charset="0"/>
            </a:endParaRPr>
          </a:p>
          <a:p>
            <a:pPr marL="236430" indent="-236430" defTabSz="913977" eaLnBrk="0" fontAlgn="base" hangingPunct="0">
              <a:spcBef>
                <a:spcPct val="0"/>
              </a:spcBef>
              <a:spcAft>
                <a:spcPct val="0"/>
              </a:spcAft>
              <a:tabLst>
                <a:tab pos="461750" algn="l"/>
              </a:tabLst>
              <a:defRPr/>
            </a:pPr>
            <a:endParaRPr lang="en-US" sz="2400" b="1" dirty="0">
              <a:solidFill>
                <a:srgbClr val="FFFFFF"/>
              </a:solidFill>
              <a:latin typeface="Arial" pitchFamily="34" charset="0"/>
              <a:cs typeface="Arial" pitchFamily="34" charset="0"/>
            </a:endParaRPr>
          </a:p>
        </p:txBody>
      </p:sp>
      <p:sp>
        <p:nvSpPr>
          <p:cNvPr id="73731" name="Rectangle 3"/>
          <p:cNvSpPr>
            <a:spLocks noGrp="1" noChangeArrowheads="1"/>
          </p:cNvSpPr>
          <p:nvPr>
            <p:ph type="title" idx="4294967295"/>
          </p:nvPr>
        </p:nvSpPr>
        <p:spPr>
          <a:xfrm>
            <a:off x="1219200" y="228600"/>
            <a:ext cx="7772400" cy="1143000"/>
          </a:xfrm>
        </p:spPr>
        <p:txBody>
          <a:bodyPr/>
          <a:lstStyle/>
          <a:p>
            <a:pPr eaLnBrk="1" hangingPunct="1"/>
            <a:r>
              <a:rPr lang="en-US" altLang="en-US" sz="3600" b="1" dirty="0">
                <a:solidFill>
                  <a:srgbClr val="FFFF66"/>
                </a:solidFill>
                <a:latin typeface="Arial Black" pitchFamily="34" charset="0"/>
              </a:rPr>
              <a:t>Puget Sound Basin</a:t>
            </a:r>
            <a:r>
              <a:rPr lang="en-US" altLang="en-US" b="1" dirty="0" smtClean="0">
                <a:solidFill>
                  <a:srgbClr val="FFFF66"/>
                </a:solidFill>
                <a:latin typeface="Arial Black" pitchFamily="34" charset="0"/>
              </a:rPr>
              <a:t/>
            </a:r>
            <a:br>
              <a:rPr lang="en-US" altLang="en-US" b="1" dirty="0" smtClean="0">
                <a:solidFill>
                  <a:srgbClr val="FFFF66"/>
                </a:solidFill>
                <a:latin typeface="Arial Black" pitchFamily="34" charset="0"/>
              </a:rPr>
            </a:br>
            <a:r>
              <a:rPr lang="en-US" altLang="en-US" sz="2400" b="1" i="1" dirty="0">
                <a:solidFill>
                  <a:srgbClr val="FFFF66"/>
                </a:solidFill>
                <a:latin typeface="Arial" pitchFamily="34" charset="0"/>
              </a:rPr>
              <a:t>municipal supply - current demand</a:t>
            </a:r>
          </a:p>
        </p:txBody>
      </p:sp>
      <p:pic>
        <p:nvPicPr>
          <p:cNvPr id="7373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l="65764" t="37454" r="10353" b="49818"/>
          <a:stretch>
            <a:fillRect/>
          </a:stretch>
        </p:blipFill>
        <p:spPr bwMode="auto">
          <a:xfrm>
            <a:off x="304801" y="222250"/>
            <a:ext cx="1905000" cy="1314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373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1" y="2297114"/>
            <a:ext cx="4191000" cy="257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0054" name="Group 6"/>
          <p:cNvGrpSpPr>
            <a:grpSpLocks/>
          </p:cNvGrpSpPr>
          <p:nvPr/>
        </p:nvGrpSpPr>
        <p:grpSpPr bwMode="auto">
          <a:xfrm>
            <a:off x="5410200" y="3335316"/>
            <a:ext cx="2994025" cy="403225"/>
            <a:chOff x="3408" y="2101"/>
            <a:chExt cx="1886" cy="254"/>
          </a:xfrm>
        </p:grpSpPr>
        <p:sp>
          <p:nvSpPr>
            <p:cNvPr id="130055" name="Text Box 7"/>
            <p:cNvSpPr txBox="1">
              <a:spLocks noChangeArrowheads="1"/>
            </p:cNvSpPr>
            <p:nvPr/>
          </p:nvSpPr>
          <p:spPr bwMode="auto">
            <a:xfrm>
              <a:off x="3408" y="2101"/>
              <a:ext cx="350" cy="25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3977" eaLnBrk="0" fontAlgn="base" hangingPunct="0">
                <a:spcBef>
                  <a:spcPct val="0"/>
                </a:spcBef>
                <a:spcAft>
                  <a:spcPct val="0"/>
                </a:spcAft>
                <a:defRPr/>
              </a:pPr>
              <a:r>
                <a:rPr lang="en-US" sz="2000" b="1" dirty="0">
                  <a:solidFill>
                    <a:srgbClr val="9B0E03"/>
                  </a:solidFill>
                  <a:latin typeface="Arial" pitchFamily="34" charset="0"/>
                  <a:cs typeface="Arial" pitchFamily="34" charset="0"/>
                </a:rPr>
                <a:t>1%</a:t>
              </a:r>
            </a:p>
          </p:txBody>
        </p:sp>
        <p:sp>
          <p:nvSpPr>
            <p:cNvPr id="130056" name="Text Box 8"/>
            <p:cNvSpPr txBox="1">
              <a:spLocks noChangeArrowheads="1"/>
            </p:cNvSpPr>
            <p:nvPr/>
          </p:nvSpPr>
          <p:spPr bwMode="auto">
            <a:xfrm>
              <a:off x="4176" y="2103"/>
              <a:ext cx="350" cy="25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3977" eaLnBrk="0" fontAlgn="base" hangingPunct="0">
                <a:spcBef>
                  <a:spcPct val="0"/>
                </a:spcBef>
                <a:spcAft>
                  <a:spcPct val="0"/>
                </a:spcAft>
                <a:defRPr/>
              </a:pPr>
              <a:r>
                <a:rPr lang="en-US" sz="2000" b="1" dirty="0">
                  <a:solidFill>
                    <a:srgbClr val="9B0E03"/>
                  </a:solidFill>
                  <a:latin typeface="Arial" pitchFamily="34" charset="0"/>
                  <a:cs typeface="Arial" pitchFamily="34" charset="0"/>
                </a:rPr>
                <a:t>7%</a:t>
              </a:r>
            </a:p>
          </p:txBody>
        </p:sp>
        <p:sp>
          <p:nvSpPr>
            <p:cNvPr id="130057" name="Text Box 9"/>
            <p:cNvSpPr txBox="1">
              <a:spLocks noChangeArrowheads="1"/>
            </p:cNvSpPr>
            <p:nvPr/>
          </p:nvSpPr>
          <p:spPr bwMode="auto">
            <a:xfrm>
              <a:off x="4944" y="2103"/>
              <a:ext cx="350" cy="25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3977" eaLnBrk="0" fontAlgn="base" hangingPunct="0">
                <a:spcBef>
                  <a:spcPct val="0"/>
                </a:spcBef>
                <a:spcAft>
                  <a:spcPct val="0"/>
                </a:spcAft>
                <a:defRPr/>
              </a:pPr>
              <a:r>
                <a:rPr lang="en-US" sz="2000" b="1" dirty="0">
                  <a:solidFill>
                    <a:srgbClr val="9B0E03"/>
                  </a:solidFill>
                  <a:latin typeface="Arial" pitchFamily="34" charset="0"/>
                  <a:cs typeface="Arial" pitchFamily="34" charset="0"/>
                </a:rPr>
                <a:t>0%</a:t>
              </a:r>
            </a:p>
          </p:txBody>
        </p:sp>
      </p:grpSp>
      <p:sp>
        <p:nvSpPr>
          <p:cNvPr id="130058" name="Rectangle 10"/>
          <p:cNvSpPr>
            <a:spLocks noChangeArrowheads="1"/>
          </p:cNvSpPr>
          <p:nvPr/>
        </p:nvSpPr>
        <p:spPr bwMode="auto">
          <a:xfrm>
            <a:off x="5105401" y="2438400"/>
            <a:ext cx="19050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7" tIns="45699" rIns="91397" bIns="45699" anchor="ctr"/>
          <a:lstStyle/>
          <a:p>
            <a:pPr defTabSz="913977" fontAlgn="base">
              <a:spcBef>
                <a:spcPct val="0"/>
              </a:spcBef>
              <a:spcAft>
                <a:spcPct val="0"/>
              </a:spcAft>
              <a:defRPr/>
            </a:pPr>
            <a:endParaRPr lang="en-US" dirty="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0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a:extLst>
              <a:ext uri="{28A0092B-C50C-407E-A947-70E740481C1C}">
                <a14:useLocalDpi xmlns:a14="http://schemas.microsoft.com/office/drawing/2010/main" val="0"/>
              </a:ext>
            </a:extLst>
          </a:blip>
          <a:srcRect b="30591"/>
          <a:stretch>
            <a:fillRect/>
          </a:stretch>
        </p:blipFill>
        <p:spPr bwMode="auto">
          <a:xfrm>
            <a:off x="-228599" y="1219200"/>
            <a:ext cx="5091113" cy="4572000"/>
          </a:xfrm>
          <a:prstGeom prst="rect">
            <a:avLst/>
          </a:prstGeom>
          <a:blipFill dpi="0" rotWithShape="0">
            <a:blip/>
            <a:srcRect b="30591"/>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75779" name="Rectangle 3"/>
          <p:cNvSpPr>
            <a:spLocks noGrp="1" noChangeArrowheads="1"/>
          </p:cNvSpPr>
          <p:nvPr>
            <p:ph type="ctrTitle"/>
          </p:nvPr>
        </p:nvSpPr>
        <p:spPr>
          <a:xfrm>
            <a:off x="0" y="-381000"/>
            <a:ext cx="9144000" cy="1981200"/>
          </a:xfrm>
        </p:spPr>
        <p:txBody>
          <a:bodyPr/>
          <a:lstStyle/>
          <a:p>
            <a:pPr eaLnBrk="1" hangingPunct="1"/>
            <a:r>
              <a:rPr lang="en-US" altLang="en-US" sz="3200" b="1" dirty="0">
                <a:solidFill>
                  <a:srgbClr val="437E1C"/>
                </a:solidFill>
                <a:latin typeface="Arial Black" pitchFamily="34" charset="0"/>
              </a:rPr>
              <a:t>Case study 2: Yakima River Basin</a:t>
            </a:r>
            <a:endParaRPr lang="en-US" altLang="en-US" sz="3600" b="1" dirty="0">
              <a:solidFill>
                <a:srgbClr val="437E1C"/>
              </a:solidFill>
              <a:latin typeface="Arial Black" pitchFamily="34" charset="0"/>
            </a:endParaRPr>
          </a:p>
        </p:txBody>
      </p:sp>
      <p:sp>
        <p:nvSpPr>
          <p:cNvPr id="171012" name="Rectangle 4"/>
          <p:cNvSpPr>
            <a:spLocks noChangeArrowheads="1"/>
          </p:cNvSpPr>
          <p:nvPr/>
        </p:nvSpPr>
        <p:spPr bwMode="auto">
          <a:xfrm>
            <a:off x="4495800" y="1622425"/>
            <a:ext cx="4648200" cy="3305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97" tIns="45699" rIns="91397" bIns="45699">
            <a:spAutoFit/>
          </a:bodyPr>
          <a:lstStyle/>
          <a:p>
            <a:pPr marL="236430" indent="-236430" defTabSz="913977" eaLnBrk="0" fontAlgn="base" hangingPunct="0">
              <a:spcBef>
                <a:spcPct val="0"/>
              </a:spcBef>
              <a:spcAft>
                <a:spcPct val="0"/>
              </a:spcAft>
              <a:buFontTx/>
              <a:buChar char="•"/>
              <a:tabLst>
                <a:tab pos="461750" algn="l"/>
              </a:tabLst>
              <a:defRPr/>
            </a:pPr>
            <a:endParaRPr lang="en-US" sz="1900" b="1" dirty="0">
              <a:solidFill>
                <a:srgbClr val="437E1C"/>
              </a:solidFill>
              <a:latin typeface="Arial" pitchFamily="34" charset="0"/>
              <a:cs typeface="Arial" pitchFamily="34" charset="0"/>
            </a:endParaRPr>
          </a:p>
          <a:p>
            <a:pPr marL="236430" indent="-236430" defTabSz="913977" eaLnBrk="0" fontAlgn="base" hangingPunct="0">
              <a:spcBef>
                <a:spcPct val="0"/>
              </a:spcBef>
              <a:spcAft>
                <a:spcPct val="0"/>
              </a:spcAft>
              <a:buFontTx/>
              <a:buChar char="•"/>
              <a:tabLst>
                <a:tab pos="461750" algn="l"/>
              </a:tabLst>
              <a:defRPr/>
            </a:pPr>
            <a:r>
              <a:rPr lang="en-US" sz="1900" b="1" dirty="0">
                <a:solidFill>
                  <a:srgbClr val="437E1C"/>
                </a:solidFill>
                <a:latin typeface="Arial" pitchFamily="34" charset="0"/>
                <a:cs typeface="Arial" pitchFamily="34" charset="0"/>
              </a:rPr>
              <a:t>Irrigated crops largest agriculture 	value in the state</a:t>
            </a:r>
          </a:p>
          <a:p>
            <a:pPr marL="236430" indent="-236430" defTabSz="913977" eaLnBrk="0" fontAlgn="base" hangingPunct="0">
              <a:spcBef>
                <a:spcPct val="0"/>
              </a:spcBef>
              <a:spcAft>
                <a:spcPct val="0"/>
              </a:spcAft>
              <a:buFontTx/>
              <a:buChar char="•"/>
              <a:tabLst>
                <a:tab pos="461750" algn="l"/>
              </a:tabLst>
              <a:defRPr/>
            </a:pPr>
            <a:r>
              <a:rPr lang="en-US" sz="1900" b="1" dirty="0">
                <a:solidFill>
                  <a:srgbClr val="437E1C"/>
                </a:solidFill>
                <a:latin typeface="Arial" pitchFamily="34" charset="0"/>
                <a:cs typeface="Arial" pitchFamily="34" charset="0"/>
              </a:rPr>
              <a:t>Precipitation (fall-winter), growing 	season (spring-summer)</a:t>
            </a:r>
          </a:p>
          <a:p>
            <a:pPr marL="236430" indent="-236430" defTabSz="913977" eaLnBrk="0" fontAlgn="base" hangingPunct="0">
              <a:spcBef>
                <a:spcPct val="0"/>
              </a:spcBef>
              <a:spcAft>
                <a:spcPct val="0"/>
              </a:spcAft>
              <a:buFontTx/>
              <a:buChar char="•"/>
              <a:tabLst>
                <a:tab pos="461750" algn="l"/>
              </a:tabLst>
              <a:defRPr/>
            </a:pPr>
            <a:r>
              <a:rPr lang="en-US" sz="1900" b="1" dirty="0">
                <a:solidFill>
                  <a:srgbClr val="437E1C"/>
                </a:solidFill>
                <a:latin typeface="Arial" pitchFamily="34" charset="0"/>
                <a:cs typeface="Arial" pitchFamily="34" charset="0"/>
              </a:rPr>
              <a:t>Five USBR reservoirs with storage 	capacity of ~1 million acre-ft, 	~30% unregulated annual runoff </a:t>
            </a:r>
          </a:p>
          <a:p>
            <a:pPr marL="236430" indent="-236430" defTabSz="913977" eaLnBrk="0" fontAlgn="base" hangingPunct="0">
              <a:spcBef>
                <a:spcPct val="0"/>
              </a:spcBef>
              <a:spcAft>
                <a:spcPct val="0"/>
              </a:spcAft>
              <a:buFontTx/>
              <a:buChar char="•"/>
              <a:tabLst>
                <a:tab pos="461750" algn="l"/>
              </a:tabLst>
              <a:defRPr/>
            </a:pPr>
            <a:r>
              <a:rPr lang="en-US" sz="1900" b="1" dirty="0">
                <a:solidFill>
                  <a:srgbClr val="437E1C"/>
                </a:solidFill>
                <a:latin typeface="Arial" pitchFamily="34" charset="0"/>
                <a:cs typeface="Arial" pitchFamily="34" charset="0"/>
              </a:rPr>
              <a:t>Snowpack sixth reservoir</a:t>
            </a:r>
          </a:p>
          <a:p>
            <a:pPr marL="236430" indent="-236430" defTabSz="913977" eaLnBrk="0" fontAlgn="base" hangingPunct="0">
              <a:spcBef>
                <a:spcPct val="0"/>
              </a:spcBef>
              <a:spcAft>
                <a:spcPct val="0"/>
              </a:spcAft>
              <a:buFontTx/>
              <a:buChar char="•"/>
              <a:tabLst>
                <a:tab pos="461750" algn="l"/>
              </a:tabLst>
              <a:defRPr/>
            </a:pPr>
            <a:r>
              <a:rPr lang="en-US" sz="1900" b="1" dirty="0">
                <a:solidFill>
                  <a:srgbClr val="437E1C"/>
                </a:solidFill>
                <a:latin typeface="Arial" pitchFamily="34" charset="0"/>
                <a:cs typeface="Arial" pitchFamily="34" charset="0"/>
              </a:rPr>
              <a:t>Water-short years impact water 	entitlements</a:t>
            </a:r>
          </a:p>
        </p:txBody>
      </p:sp>
      <p:sp>
        <p:nvSpPr>
          <p:cNvPr id="171013" name="Rectangle 5"/>
          <p:cNvSpPr>
            <a:spLocks noChangeArrowheads="1"/>
          </p:cNvSpPr>
          <p:nvPr/>
        </p:nvSpPr>
        <p:spPr bwMode="auto">
          <a:xfrm>
            <a:off x="6156325" y="-568325"/>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7" tIns="45699" rIns="91397" bIns="45699">
            <a:spAutoFit/>
          </a:bodyPr>
          <a:lstStyle/>
          <a:p>
            <a:pPr algn="ctr" defTabSz="913977" eaLnBrk="0" fontAlgn="base" hangingPunct="0">
              <a:spcBef>
                <a:spcPct val="0"/>
              </a:spcBef>
              <a:spcAft>
                <a:spcPct val="0"/>
              </a:spcAft>
              <a:defRPr/>
            </a:pPr>
            <a:endParaRPr lang="en-US" sz="2000" dirty="0">
              <a:solidFill>
                <a:srgbClr val="000000"/>
              </a:solidFill>
              <a:latin typeface="Helvetica"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457200" y="1066800"/>
            <a:ext cx="8229600" cy="297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7" tIns="45699" rIns="91397" bIns="45699" anchor="ctr"/>
          <a:lstStyle/>
          <a:p>
            <a:pPr algn="ctr" defTabSz="913977" eaLnBrk="0" fontAlgn="base" hangingPunct="0">
              <a:spcBef>
                <a:spcPct val="0"/>
              </a:spcBef>
              <a:spcAft>
                <a:spcPct val="0"/>
              </a:spcAft>
              <a:defRPr/>
            </a:pPr>
            <a:endParaRPr lang="en-US" sz="2400" dirty="0">
              <a:solidFill>
                <a:srgbClr val="000000"/>
              </a:solidFill>
              <a:cs typeface="Arial" pitchFamily="34" charset="0"/>
            </a:endParaRPr>
          </a:p>
        </p:txBody>
      </p:sp>
      <p:sp>
        <p:nvSpPr>
          <p:cNvPr id="76803" name="Rectangle 3"/>
          <p:cNvSpPr>
            <a:spLocks noGrp="1" noChangeArrowheads="1"/>
          </p:cNvSpPr>
          <p:nvPr>
            <p:ph type="title" idx="4294967295"/>
          </p:nvPr>
        </p:nvSpPr>
        <p:spPr>
          <a:xfrm>
            <a:off x="685800" y="0"/>
            <a:ext cx="7772400" cy="1143000"/>
          </a:xfrm>
        </p:spPr>
        <p:txBody>
          <a:bodyPr/>
          <a:lstStyle/>
          <a:p>
            <a:pPr eaLnBrk="1" hangingPunct="1"/>
            <a:r>
              <a:rPr lang="en-US" altLang="en-US" sz="3600" b="1" dirty="0">
                <a:solidFill>
                  <a:srgbClr val="FFFF66"/>
                </a:solidFill>
                <a:latin typeface="Arial Black" pitchFamily="34" charset="0"/>
              </a:rPr>
              <a:t>Yakima River Basin</a:t>
            </a:r>
            <a:endParaRPr lang="en-US" altLang="en-US" sz="3600" b="1" dirty="0">
              <a:solidFill>
                <a:srgbClr val="FFFF66"/>
              </a:solidFill>
              <a:latin typeface="Arial" pitchFamily="34" charset="0"/>
            </a:endParaRPr>
          </a:p>
        </p:txBody>
      </p:sp>
      <p:pic>
        <p:nvPicPr>
          <p:cNvPr id="76804" name="Picture 4"/>
          <p:cNvPicPr>
            <a:picLocks noChangeAspect="1" noChangeArrowheads="1"/>
          </p:cNvPicPr>
          <p:nvPr/>
        </p:nvPicPr>
        <p:blipFill>
          <a:blip r:embed="rId3">
            <a:extLst>
              <a:ext uri="{28A0092B-C50C-407E-A947-70E740481C1C}">
                <a14:useLocalDpi xmlns:a14="http://schemas.microsoft.com/office/drawing/2010/main" val="0"/>
              </a:ext>
            </a:extLst>
          </a:blip>
          <a:srcRect t="76198" r="51984" b="3751"/>
          <a:stretch>
            <a:fillRect/>
          </a:stretch>
        </p:blipFill>
        <p:spPr bwMode="auto">
          <a:xfrm>
            <a:off x="609600" y="1447800"/>
            <a:ext cx="35052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77" name="Text Box 5"/>
          <p:cNvSpPr txBox="1">
            <a:spLocks noChangeArrowheads="1"/>
          </p:cNvSpPr>
          <p:nvPr/>
        </p:nvSpPr>
        <p:spPr bwMode="auto">
          <a:xfrm>
            <a:off x="6842125" y="13557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7" tIns="45699" rIns="91397" bIns="45699">
            <a:spAutoFit/>
          </a:bodyPr>
          <a:lstStyle/>
          <a:p>
            <a:pPr defTabSz="913977" eaLnBrk="0" fontAlgn="base" hangingPunct="0">
              <a:spcBef>
                <a:spcPct val="0"/>
              </a:spcBef>
              <a:spcAft>
                <a:spcPct val="0"/>
              </a:spcAft>
              <a:defRPr/>
            </a:pPr>
            <a:endParaRPr lang="en-US" sz="2400" dirty="0">
              <a:solidFill>
                <a:srgbClr val="000000"/>
              </a:solidFill>
              <a:cs typeface="Arial" pitchFamily="34" charset="0"/>
            </a:endParaRPr>
          </a:p>
        </p:txBody>
      </p:sp>
      <p:sp>
        <p:nvSpPr>
          <p:cNvPr id="105478" name="Text Box 6"/>
          <p:cNvSpPr txBox="1">
            <a:spLocks noChangeArrowheads="1"/>
          </p:cNvSpPr>
          <p:nvPr/>
        </p:nvSpPr>
        <p:spPr bwMode="auto">
          <a:xfrm>
            <a:off x="1600201" y="3429000"/>
            <a:ext cx="2644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97" tIns="45699" rIns="91397" bIns="45699">
            <a:spAutoFit/>
          </a:bodyPr>
          <a:lstStyle/>
          <a:p>
            <a:pPr defTabSz="913977" eaLnBrk="0" fontAlgn="base" hangingPunct="0">
              <a:spcBef>
                <a:spcPct val="50000"/>
              </a:spcBef>
              <a:spcAft>
                <a:spcPct val="0"/>
              </a:spcAft>
              <a:defRPr/>
            </a:pPr>
            <a:r>
              <a:rPr lang="en-US" sz="2400" b="1" dirty="0">
                <a:solidFill>
                  <a:srgbClr val="000000"/>
                </a:solidFill>
                <a:latin typeface="Arial" pitchFamily="34" charset="0"/>
                <a:cs typeface="Arial" pitchFamily="34" charset="0"/>
              </a:rPr>
              <a:t>Unregulated </a:t>
            </a:r>
          </a:p>
        </p:txBody>
      </p:sp>
      <p:sp>
        <p:nvSpPr>
          <p:cNvPr id="105479" name="Rectangle 7"/>
          <p:cNvSpPr>
            <a:spLocks noChangeArrowheads="1"/>
          </p:cNvSpPr>
          <p:nvPr/>
        </p:nvSpPr>
        <p:spPr bwMode="auto">
          <a:xfrm>
            <a:off x="1524001" y="1600200"/>
            <a:ext cx="1981200" cy="228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7" tIns="45699" rIns="91397" bIns="45699" anchor="ctr"/>
          <a:lstStyle/>
          <a:p>
            <a:pPr defTabSz="913977" fontAlgn="base">
              <a:spcBef>
                <a:spcPct val="0"/>
              </a:spcBef>
              <a:spcAft>
                <a:spcPct val="0"/>
              </a:spcAft>
              <a:defRPr/>
            </a:pPr>
            <a:endParaRPr lang="en-US" dirty="0">
              <a:solidFill>
                <a:srgbClr val="000000"/>
              </a:solidFill>
              <a:latin typeface="Arial" pitchFamily="34" charset="0"/>
              <a:cs typeface="Arial" pitchFamily="34" charset="0"/>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ChangeArrowheads="1"/>
          </p:cNvSpPr>
          <p:nvPr/>
        </p:nvSpPr>
        <p:spPr bwMode="auto">
          <a:xfrm>
            <a:off x="457200" y="1066800"/>
            <a:ext cx="8229600" cy="297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7" tIns="45699" rIns="91397" bIns="45699" anchor="ctr"/>
          <a:lstStyle/>
          <a:p>
            <a:pPr algn="ctr" defTabSz="913977" eaLnBrk="0" fontAlgn="base" hangingPunct="0">
              <a:spcBef>
                <a:spcPct val="0"/>
              </a:spcBef>
              <a:spcAft>
                <a:spcPct val="0"/>
              </a:spcAft>
              <a:defRPr/>
            </a:pPr>
            <a:endParaRPr lang="en-US" sz="2400" dirty="0">
              <a:solidFill>
                <a:srgbClr val="000000"/>
              </a:solidFill>
              <a:cs typeface="Arial" pitchFamily="34" charset="0"/>
            </a:endParaRPr>
          </a:p>
        </p:txBody>
      </p:sp>
      <p:sp>
        <p:nvSpPr>
          <p:cNvPr id="78851" name="Rectangle 3"/>
          <p:cNvSpPr>
            <a:spLocks noGrp="1" noChangeArrowheads="1"/>
          </p:cNvSpPr>
          <p:nvPr>
            <p:ph type="title" idx="4294967295"/>
          </p:nvPr>
        </p:nvSpPr>
        <p:spPr>
          <a:xfrm>
            <a:off x="685800" y="0"/>
            <a:ext cx="7772400" cy="1143000"/>
          </a:xfrm>
        </p:spPr>
        <p:txBody>
          <a:bodyPr/>
          <a:lstStyle/>
          <a:p>
            <a:pPr eaLnBrk="1" hangingPunct="1"/>
            <a:r>
              <a:rPr lang="en-US" altLang="en-US" sz="3600" b="1" dirty="0">
                <a:solidFill>
                  <a:srgbClr val="FFFF66"/>
                </a:solidFill>
                <a:latin typeface="Arial Black" pitchFamily="34" charset="0"/>
              </a:rPr>
              <a:t>Yakima River Basin</a:t>
            </a:r>
            <a:endParaRPr lang="en-US" altLang="en-US" sz="3600" b="1" dirty="0">
              <a:solidFill>
                <a:srgbClr val="FFFF66"/>
              </a:solidFill>
              <a:latin typeface="Arial" pitchFamily="34" charset="0"/>
            </a:endParaRPr>
          </a:p>
        </p:txBody>
      </p:sp>
      <p:sp>
        <p:nvSpPr>
          <p:cNvPr id="109572" name="Rectangle 32"/>
          <p:cNvSpPr>
            <a:spLocks noChangeArrowheads="1"/>
          </p:cNvSpPr>
          <p:nvPr/>
        </p:nvSpPr>
        <p:spPr bwMode="auto">
          <a:xfrm>
            <a:off x="609600" y="3870325"/>
            <a:ext cx="8229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9" rIns="91397" bIns="45699">
            <a:spAutoFit/>
          </a:bodyPr>
          <a:lstStyle/>
          <a:p>
            <a:pPr defTabSz="913977" fontAlgn="base">
              <a:spcBef>
                <a:spcPct val="0"/>
              </a:spcBef>
              <a:spcAft>
                <a:spcPct val="0"/>
              </a:spcAft>
              <a:tabLst>
                <a:tab pos="344328" algn="l"/>
              </a:tabLst>
              <a:defRPr/>
            </a:pPr>
            <a:endParaRPr lang="en-US" sz="2000" b="1" dirty="0">
              <a:solidFill>
                <a:srgbClr val="FFFFFF"/>
              </a:solidFill>
              <a:latin typeface="Arial" pitchFamily="34" charset="0"/>
              <a:cs typeface="Arial" pitchFamily="34" charset="0"/>
            </a:endParaRPr>
          </a:p>
          <a:p>
            <a:pPr defTabSz="913977" fontAlgn="base">
              <a:spcBef>
                <a:spcPct val="0"/>
              </a:spcBef>
              <a:spcAft>
                <a:spcPct val="0"/>
              </a:spcAft>
              <a:buFont typeface="Arial" pitchFamily="34" charset="0"/>
              <a:buChar char="•"/>
              <a:tabLst>
                <a:tab pos="344328" algn="l"/>
              </a:tabLst>
              <a:defRPr/>
            </a:pPr>
            <a:r>
              <a:rPr lang="en-US" sz="2000" b="1" dirty="0">
                <a:solidFill>
                  <a:srgbClr val="FFFFFF"/>
                </a:solidFill>
                <a:latin typeface="Arial" pitchFamily="34" charset="0"/>
                <a:cs typeface="Arial" pitchFamily="34" charset="0"/>
              </a:rPr>
              <a:t> 	Basin shifts from snow to more rain dominant</a:t>
            </a:r>
          </a:p>
          <a:p>
            <a:pPr defTabSz="913977" fontAlgn="base">
              <a:spcBef>
                <a:spcPct val="0"/>
              </a:spcBef>
              <a:spcAft>
                <a:spcPct val="0"/>
              </a:spcAft>
              <a:buFont typeface="Arial" pitchFamily="34" charset="0"/>
              <a:buChar char="•"/>
              <a:tabLst>
                <a:tab pos="344328" algn="l"/>
              </a:tabLst>
              <a:defRPr/>
            </a:pPr>
            <a:endParaRPr lang="en-US" sz="2000" b="1" dirty="0">
              <a:solidFill>
                <a:srgbClr val="FFFFFF"/>
              </a:solidFill>
              <a:latin typeface="Arial" pitchFamily="34" charset="0"/>
              <a:cs typeface="Arial" pitchFamily="34" charset="0"/>
            </a:endParaRPr>
          </a:p>
          <a:p>
            <a:pPr marL="344328" lvl="1" indent="-344328" defTabSz="913977" fontAlgn="base">
              <a:spcBef>
                <a:spcPct val="0"/>
              </a:spcBef>
              <a:spcAft>
                <a:spcPct val="0"/>
              </a:spcAft>
              <a:tabLst>
                <a:tab pos="344328" algn="l"/>
              </a:tabLst>
              <a:defRPr/>
            </a:pPr>
            <a:endParaRPr lang="en-US" sz="2000" b="1" dirty="0">
              <a:solidFill>
                <a:srgbClr val="FFFFFF"/>
              </a:solidFill>
              <a:latin typeface="Arial" pitchFamily="34" charset="0"/>
              <a:cs typeface="Arial" pitchFamily="34" charset="0"/>
            </a:endParaRPr>
          </a:p>
        </p:txBody>
      </p:sp>
      <p:pic>
        <p:nvPicPr>
          <p:cNvPr id="78853" name="Picture 5"/>
          <p:cNvPicPr>
            <a:picLocks noChangeAspect="1" noChangeArrowheads="1"/>
          </p:cNvPicPr>
          <p:nvPr/>
        </p:nvPicPr>
        <p:blipFill>
          <a:blip r:embed="rId3">
            <a:extLst>
              <a:ext uri="{28A0092B-C50C-407E-A947-70E740481C1C}">
                <a14:useLocalDpi xmlns:a14="http://schemas.microsoft.com/office/drawing/2010/main" val="0"/>
              </a:ext>
            </a:extLst>
          </a:blip>
          <a:srcRect t="76198" r="51984" b="3751"/>
          <a:stretch>
            <a:fillRect/>
          </a:stretch>
        </p:blipFill>
        <p:spPr bwMode="auto">
          <a:xfrm>
            <a:off x="609600" y="1447800"/>
            <a:ext cx="35052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4" name="Picture 6"/>
          <p:cNvPicPr>
            <a:picLocks noChangeAspect="1" noChangeArrowheads="1"/>
          </p:cNvPicPr>
          <p:nvPr/>
        </p:nvPicPr>
        <p:blipFill>
          <a:blip r:embed="rId4">
            <a:extLst>
              <a:ext uri="{28A0092B-C50C-407E-A947-70E740481C1C}">
                <a14:useLocalDpi xmlns:a14="http://schemas.microsoft.com/office/drawing/2010/main" val="0"/>
              </a:ext>
            </a:extLst>
          </a:blip>
          <a:srcRect r="50000" b="6822"/>
          <a:stretch>
            <a:fillRect/>
          </a:stretch>
        </p:blipFill>
        <p:spPr bwMode="auto">
          <a:xfrm>
            <a:off x="5181601" y="1409700"/>
            <a:ext cx="33528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5" name="Line 7"/>
          <p:cNvSpPr>
            <a:spLocks noChangeShapeType="1"/>
          </p:cNvSpPr>
          <p:nvPr/>
        </p:nvSpPr>
        <p:spPr bwMode="auto">
          <a:xfrm>
            <a:off x="4267200" y="2133600"/>
            <a:ext cx="685800" cy="0"/>
          </a:xfrm>
          <a:prstGeom prst="line">
            <a:avLst/>
          </a:prstGeom>
          <a:noFill/>
          <a:ln w="38100">
            <a:solidFill>
              <a:srgbClr val="9B0E0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7" tIns="45699" rIns="91397" bIns="45699" anchor="ctr"/>
          <a:lstStyle/>
          <a:p>
            <a:pPr defTabSz="913977" fontAlgn="base">
              <a:spcBef>
                <a:spcPct val="0"/>
              </a:spcBef>
              <a:spcAft>
                <a:spcPct val="0"/>
              </a:spcAft>
              <a:defRPr/>
            </a:pPr>
            <a:endParaRPr lang="en-US" dirty="0">
              <a:solidFill>
                <a:srgbClr val="000000"/>
              </a:solidFill>
              <a:latin typeface="Arial" pitchFamily="34" charset="0"/>
              <a:cs typeface="Arial" pitchFamily="34" charset="0"/>
            </a:endParaRPr>
          </a:p>
        </p:txBody>
      </p:sp>
      <p:sp>
        <p:nvSpPr>
          <p:cNvPr id="109576" name="Text Box 8"/>
          <p:cNvSpPr txBox="1">
            <a:spLocks noChangeArrowheads="1"/>
          </p:cNvSpPr>
          <p:nvPr/>
        </p:nvSpPr>
        <p:spPr bwMode="auto">
          <a:xfrm>
            <a:off x="3973446" y="1539877"/>
            <a:ext cx="1297122" cy="525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7" tIns="45699" rIns="91397" bIns="45699">
            <a:spAutoFit/>
          </a:bodyPr>
          <a:lstStyle/>
          <a:p>
            <a:pPr algn="ctr" defTabSz="913977" eaLnBrk="0" fontAlgn="base" hangingPunct="0">
              <a:spcBef>
                <a:spcPct val="0"/>
              </a:spcBef>
              <a:spcAft>
                <a:spcPct val="0"/>
              </a:spcAft>
              <a:defRPr/>
            </a:pPr>
            <a:r>
              <a:rPr lang="en-US" sz="1400" b="1" dirty="0">
                <a:solidFill>
                  <a:srgbClr val="000000"/>
                </a:solidFill>
                <a:latin typeface="Arial" pitchFamily="34" charset="0"/>
                <a:cs typeface="Arial" pitchFamily="34" charset="0"/>
              </a:rPr>
              <a:t>management</a:t>
            </a:r>
          </a:p>
          <a:p>
            <a:pPr algn="ctr" defTabSz="913977" eaLnBrk="0" fontAlgn="base" hangingPunct="0">
              <a:spcBef>
                <a:spcPct val="0"/>
              </a:spcBef>
              <a:spcAft>
                <a:spcPct val="0"/>
              </a:spcAft>
              <a:defRPr/>
            </a:pPr>
            <a:r>
              <a:rPr lang="en-US" sz="1400" b="1" dirty="0">
                <a:solidFill>
                  <a:srgbClr val="000000"/>
                </a:solidFill>
                <a:latin typeface="Arial" pitchFamily="34" charset="0"/>
                <a:cs typeface="Arial" pitchFamily="34" charset="0"/>
              </a:rPr>
              <a:t>model</a:t>
            </a:r>
          </a:p>
        </p:txBody>
      </p:sp>
      <p:sp>
        <p:nvSpPr>
          <p:cNvPr id="109577" name="Text Box 9"/>
          <p:cNvSpPr txBox="1">
            <a:spLocks noChangeArrowheads="1"/>
          </p:cNvSpPr>
          <p:nvPr/>
        </p:nvSpPr>
        <p:spPr bwMode="auto">
          <a:xfrm>
            <a:off x="6842125" y="13557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7" tIns="45699" rIns="91397" bIns="45699">
            <a:spAutoFit/>
          </a:bodyPr>
          <a:lstStyle/>
          <a:p>
            <a:pPr defTabSz="913977" eaLnBrk="0" fontAlgn="base" hangingPunct="0">
              <a:spcBef>
                <a:spcPct val="0"/>
              </a:spcBef>
              <a:spcAft>
                <a:spcPct val="0"/>
              </a:spcAft>
              <a:defRPr/>
            </a:pPr>
            <a:endParaRPr lang="en-US" sz="2400" dirty="0">
              <a:solidFill>
                <a:srgbClr val="000000"/>
              </a:solidFill>
              <a:cs typeface="Arial" pitchFamily="34" charset="0"/>
            </a:endParaRPr>
          </a:p>
        </p:txBody>
      </p:sp>
      <p:sp>
        <p:nvSpPr>
          <p:cNvPr id="109578" name="Text Box 10"/>
          <p:cNvSpPr txBox="1">
            <a:spLocks noChangeArrowheads="1"/>
          </p:cNvSpPr>
          <p:nvPr/>
        </p:nvSpPr>
        <p:spPr bwMode="auto">
          <a:xfrm>
            <a:off x="1600201" y="3429000"/>
            <a:ext cx="2644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97" tIns="45699" rIns="91397" bIns="45699">
            <a:spAutoFit/>
          </a:bodyPr>
          <a:lstStyle/>
          <a:p>
            <a:pPr defTabSz="913977" eaLnBrk="0" fontAlgn="base" hangingPunct="0">
              <a:spcBef>
                <a:spcPct val="50000"/>
              </a:spcBef>
              <a:spcAft>
                <a:spcPct val="0"/>
              </a:spcAft>
              <a:defRPr/>
            </a:pPr>
            <a:r>
              <a:rPr lang="en-US" sz="2400" b="1" dirty="0">
                <a:solidFill>
                  <a:srgbClr val="000000"/>
                </a:solidFill>
                <a:latin typeface="Arial" pitchFamily="34" charset="0"/>
                <a:cs typeface="Arial" pitchFamily="34" charset="0"/>
              </a:rPr>
              <a:t>Unregulated </a:t>
            </a:r>
          </a:p>
        </p:txBody>
      </p:sp>
      <p:sp>
        <p:nvSpPr>
          <p:cNvPr id="109579" name="Text Box 11"/>
          <p:cNvSpPr txBox="1">
            <a:spLocks noChangeArrowheads="1"/>
          </p:cNvSpPr>
          <p:nvPr/>
        </p:nvSpPr>
        <p:spPr bwMode="auto">
          <a:xfrm>
            <a:off x="6226175" y="3429000"/>
            <a:ext cx="2644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97" tIns="45699" rIns="91397" bIns="45699">
            <a:spAutoFit/>
          </a:bodyPr>
          <a:lstStyle/>
          <a:p>
            <a:pPr defTabSz="913977" eaLnBrk="0" fontAlgn="base" hangingPunct="0">
              <a:spcBef>
                <a:spcPct val="50000"/>
              </a:spcBef>
              <a:spcAft>
                <a:spcPct val="0"/>
              </a:spcAft>
              <a:defRPr/>
            </a:pPr>
            <a:r>
              <a:rPr lang="en-US" sz="2400" b="1" dirty="0">
                <a:solidFill>
                  <a:srgbClr val="000000"/>
                </a:solidFill>
                <a:latin typeface="Arial" pitchFamily="34" charset="0"/>
                <a:cs typeface="Arial" pitchFamily="34" charset="0"/>
              </a:rPr>
              <a:t>Regulated </a:t>
            </a:r>
          </a:p>
        </p:txBody>
      </p:sp>
      <p:sp>
        <p:nvSpPr>
          <p:cNvPr id="109580" name="Line 12"/>
          <p:cNvSpPr>
            <a:spLocks noChangeShapeType="1"/>
          </p:cNvSpPr>
          <p:nvPr/>
        </p:nvSpPr>
        <p:spPr bwMode="auto">
          <a:xfrm>
            <a:off x="5943600" y="2362200"/>
            <a:ext cx="1905000" cy="0"/>
          </a:xfrm>
          <a:prstGeom prst="line">
            <a:avLst/>
          </a:prstGeom>
          <a:noFill/>
          <a:ln w="28575">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7" tIns="45699" rIns="91397" bIns="45699" anchor="ctr"/>
          <a:lstStyle/>
          <a:p>
            <a:pPr defTabSz="913977" fontAlgn="base">
              <a:spcBef>
                <a:spcPct val="0"/>
              </a:spcBef>
              <a:spcAft>
                <a:spcPct val="0"/>
              </a:spcAft>
              <a:defRPr/>
            </a:pPr>
            <a:endParaRPr lang="en-US" dirty="0">
              <a:solidFill>
                <a:srgbClr val="000000"/>
              </a:solidFill>
              <a:latin typeface="Arial" pitchFamily="34" charset="0"/>
              <a:cs typeface="Arial" pitchFamily="34" charset="0"/>
            </a:endParaRPr>
          </a:p>
        </p:txBody>
      </p:sp>
      <p:grpSp>
        <p:nvGrpSpPr>
          <p:cNvPr id="109581" name="Group 13"/>
          <p:cNvGrpSpPr>
            <a:grpSpLocks/>
          </p:cNvGrpSpPr>
          <p:nvPr/>
        </p:nvGrpSpPr>
        <p:grpSpPr bwMode="auto">
          <a:xfrm>
            <a:off x="6324600" y="1676400"/>
            <a:ext cx="990600" cy="457200"/>
            <a:chOff x="3792" y="1680"/>
            <a:chExt cx="624" cy="288"/>
          </a:xfrm>
        </p:grpSpPr>
        <p:sp>
          <p:nvSpPr>
            <p:cNvPr id="109582" name="Line 14"/>
            <p:cNvSpPr>
              <a:spLocks noChangeShapeType="1"/>
            </p:cNvSpPr>
            <p:nvPr/>
          </p:nvSpPr>
          <p:spPr bwMode="auto">
            <a:xfrm>
              <a:off x="4128" y="1680"/>
              <a:ext cx="288" cy="240"/>
            </a:xfrm>
            <a:prstGeom prst="line">
              <a:avLst/>
            </a:prstGeom>
            <a:noFill/>
            <a:ln w="28575">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977" fontAlgn="base">
                <a:spcBef>
                  <a:spcPct val="0"/>
                </a:spcBef>
                <a:spcAft>
                  <a:spcPct val="0"/>
                </a:spcAft>
                <a:defRPr/>
              </a:pPr>
              <a:endParaRPr lang="en-US" dirty="0">
                <a:solidFill>
                  <a:srgbClr val="000000"/>
                </a:solidFill>
                <a:latin typeface="Arial" pitchFamily="34" charset="0"/>
                <a:cs typeface="Arial" pitchFamily="34" charset="0"/>
              </a:endParaRPr>
            </a:p>
          </p:txBody>
        </p:sp>
        <p:sp>
          <p:nvSpPr>
            <p:cNvPr id="109583" name="Line 15"/>
            <p:cNvSpPr>
              <a:spLocks noChangeShapeType="1"/>
            </p:cNvSpPr>
            <p:nvPr/>
          </p:nvSpPr>
          <p:spPr bwMode="auto">
            <a:xfrm flipV="1">
              <a:off x="3792" y="1680"/>
              <a:ext cx="336" cy="288"/>
            </a:xfrm>
            <a:prstGeom prst="line">
              <a:avLst/>
            </a:prstGeom>
            <a:noFill/>
            <a:ln w="28575">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977" fontAlgn="base">
                <a:spcBef>
                  <a:spcPct val="0"/>
                </a:spcBef>
                <a:spcAft>
                  <a:spcPct val="0"/>
                </a:spcAft>
                <a:defRPr/>
              </a:pPr>
              <a:endParaRPr lang="en-US" dirty="0">
                <a:solidFill>
                  <a:srgbClr val="000000"/>
                </a:solidFill>
                <a:latin typeface="Arial" pitchFamily="34" charset="0"/>
                <a:cs typeface="Arial" pitchFamily="34" charset="0"/>
              </a:endParaRPr>
            </a:p>
          </p:txBody>
        </p:sp>
      </p:grpSp>
      <p:sp>
        <p:nvSpPr>
          <p:cNvPr id="109584" name="Rectangle 16"/>
          <p:cNvSpPr>
            <a:spLocks noChangeArrowheads="1"/>
          </p:cNvSpPr>
          <p:nvPr/>
        </p:nvSpPr>
        <p:spPr bwMode="auto">
          <a:xfrm>
            <a:off x="1524001" y="1600200"/>
            <a:ext cx="1981200" cy="228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7" tIns="45699" rIns="91397" bIns="45699" anchor="ctr"/>
          <a:lstStyle/>
          <a:p>
            <a:pPr defTabSz="913977" fontAlgn="base">
              <a:spcBef>
                <a:spcPct val="0"/>
              </a:spcBef>
              <a:spcAft>
                <a:spcPct val="0"/>
              </a:spcAft>
              <a:defRPr/>
            </a:pPr>
            <a:endParaRPr lang="en-US" dirty="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958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109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457200" y="1066800"/>
            <a:ext cx="8229600" cy="297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7" tIns="45699" rIns="91397" bIns="45699" anchor="ctr"/>
          <a:lstStyle/>
          <a:p>
            <a:pPr algn="ctr" defTabSz="913977" eaLnBrk="0" fontAlgn="base" hangingPunct="0">
              <a:spcBef>
                <a:spcPct val="0"/>
              </a:spcBef>
              <a:spcAft>
                <a:spcPct val="0"/>
              </a:spcAft>
              <a:defRPr/>
            </a:pPr>
            <a:endParaRPr lang="en-US" sz="2400" dirty="0">
              <a:solidFill>
                <a:srgbClr val="000000"/>
              </a:solidFill>
              <a:cs typeface="Arial" pitchFamily="34" charset="0"/>
            </a:endParaRPr>
          </a:p>
        </p:txBody>
      </p:sp>
      <p:sp>
        <p:nvSpPr>
          <p:cNvPr id="79875" name="Rectangle 3"/>
          <p:cNvSpPr>
            <a:spLocks noGrp="1" noChangeArrowheads="1"/>
          </p:cNvSpPr>
          <p:nvPr>
            <p:ph type="title" idx="4294967295"/>
          </p:nvPr>
        </p:nvSpPr>
        <p:spPr>
          <a:xfrm>
            <a:off x="685800" y="0"/>
            <a:ext cx="7772400" cy="1143000"/>
          </a:xfrm>
        </p:spPr>
        <p:txBody>
          <a:bodyPr/>
          <a:lstStyle/>
          <a:p>
            <a:pPr eaLnBrk="1" hangingPunct="1"/>
            <a:r>
              <a:rPr lang="en-US" altLang="en-US" sz="3600" b="1" dirty="0">
                <a:solidFill>
                  <a:srgbClr val="FFFF66"/>
                </a:solidFill>
                <a:latin typeface="Arial Black" pitchFamily="34" charset="0"/>
              </a:rPr>
              <a:t>Yakima River Basin</a:t>
            </a:r>
            <a:endParaRPr lang="en-US" altLang="en-US" sz="3600" b="1" dirty="0">
              <a:solidFill>
                <a:srgbClr val="FFFF66"/>
              </a:solidFill>
              <a:latin typeface="Arial" pitchFamily="34" charset="0"/>
            </a:endParaRPr>
          </a:p>
        </p:txBody>
      </p:sp>
      <p:sp>
        <p:nvSpPr>
          <p:cNvPr id="111620" name="Text Box 4"/>
          <p:cNvSpPr txBox="1">
            <a:spLocks noChangeArrowheads="1"/>
          </p:cNvSpPr>
          <p:nvPr/>
        </p:nvSpPr>
        <p:spPr bwMode="auto">
          <a:xfrm>
            <a:off x="6842125" y="13557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7" tIns="45699" rIns="91397" bIns="45699">
            <a:spAutoFit/>
          </a:bodyPr>
          <a:lstStyle/>
          <a:p>
            <a:pPr defTabSz="913977" eaLnBrk="0" fontAlgn="base" hangingPunct="0">
              <a:spcBef>
                <a:spcPct val="0"/>
              </a:spcBef>
              <a:spcAft>
                <a:spcPct val="0"/>
              </a:spcAft>
              <a:defRPr/>
            </a:pPr>
            <a:endParaRPr lang="en-US" sz="2400" dirty="0">
              <a:solidFill>
                <a:srgbClr val="000000"/>
              </a:solidFill>
              <a:cs typeface="Arial" pitchFamily="34" charset="0"/>
            </a:endParaRPr>
          </a:p>
        </p:txBody>
      </p:sp>
      <p:sp>
        <p:nvSpPr>
          <p:cNvPr id="111621" name="Rectangle 32"/>
          <p:cNvSpPr>
            <a:spLocks noChangeArrowheads="1"/>
          </p:cNvSpPr>
          <p:nvPr/>
        </p:nvSpPr>
        <p:spPr bwMode="auto">
          <a:xfrm>
            <a:off x="609600" y="3870325"/>
            <a:ext cx="8229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9" rIns="91397" bIns="45699">
            <a:spAutoFit/>
          </a:bodyPr>
          <a:lstStyle/>
          <a:p>
            <a:pPr defTabSz="913977" fontAlgn="base">
              <a:spcBef>
                <a:spcPct val="0"/>
              </a:spcBef>
              <a:spcAft>
                <a:spcPct val="0"/>
              </a:spcAft>
              <a:tabLst>
                <a:tab pos="344328" algn="l"/>
              </a:tabLst>
              <a:defRPr/>
            </a:pPr>
            <a:endParaRPr lang="en-US" sz="2000" b="1" dirty="0">
              <a:solidFill>
                <a:srgbClr val="FFFFFF"/>
              </a:solidFill>
              <a:latin typeface="Arial" pitchFamily="34" charset="0"/>
              <a:cs typeface="Arial" pitchFamily="34" charset="0"/>
            </a:endParaRPr>
          </a:p>
          <a:p>
            <a:pPr defTabSz="913977" fontAlgn="base">
              <a:spcBef>
                <a:spcPct val="0"/>
              </a:spcBef>
              <a:spcAft>
                <a:spcPct val="0"/>
              </a:spcAft>
              <a:buFont typeface="Arial" pitchFamily="34" charset="0"/>
              <a:buChar char="•"/>
              <a:tabLst>
                <a:tab pos="344328" algn="l"/>
              </a:tabLst>
              <a:defRPr/>
            </a:pPr>
            <a:r>
              <a:rPr lang="en-US" sz="2000" b="1" dirty="0">
                <a:solidFill>
                  <a:srgbClr val="FFFFFF"/>
                </a:solidFill>
                <a:latin typeface="Arial" pitchFamily="34" charset="0"/>
                <a:cs typeface="Arial" pitchFamily="34" charset="0"/>
              </a:rPr>
              <a:t> 	Basin shifts from snow to more rain dominant</a:t>
            </a:r>
          </a:p>
          <a:p>
            <a:pPr marL="344328" lvl="1" indent="-344328" defTabSz="913977" fontAlgn="base">
              <a:spcBef>
                <a:spcPct val="0"/>
              </a:spcBef>
              <a:spcAft>
                <a:spcPct val="0"/>
              </a:spcAft>
              <a:buFont typeface="Arial" pitchFamily="34" charset="0"/>
              <a:buChar char="•"/>
              <a:tabLst>
                <a:tab pos="344328" algn="l"/>
              </a:tabLst>
              <a:defRPr/>
            </a:pPr>
            <a:r>
              <a:rPr lang="en-US" sz="2000" b="1" dirty="0">
                <a:solidFill>
                  <a:srgbClr val="FFFFFF"/>
                </a:solidFill>
                <a:latin typeface="Arial" pitchFamily="34" charset="0"/>
                <a:cs typeface="Arial" pitchFamily="34" charset="0"/>
              </a:rPr>
              <a:t>Water prorating, junior water users receive 75% of allocation</a:t>
            </a:r>
          </a:p>
          <a:p>
            <a:pPr marL="344328" lvl="1" indent="-344328" defTabSz="913977" fontAlgn="base">
              <a:spcBef>
                <a:spcPct val="0"/>
              </a:spcBef>
              <a:spcAft>
                <a:spcPct val="0"/>
              </a:spcAft>
              <a:tabLst>
                <a:tab pos="344328" algn="l"/>
              </a:tabLst>
              <a:defRPr/>
            </a:pPr>
            <a:endParaRPr lang="en-US" sz="2000" b="1" dirty="0">
              <a:solidFill>
                <a:srgbClr val="FFFFFF"/>
              </a:solidFill>
              <a:latin typeface="Arial" pitchFamily="34" charset="0"/>
              <a:cs typeface="Arial" pitchFamily="34" charset="0"/>
            </a:endParaRPr>
          </a:p>
        </p:txBody>
      </p:sp>
      <p:pic>
        <p:nvPicPr>
          <p:cNvPr id="79878" name="Picture 6" descr="yakima_future_prorat"/>
          <p:cNvPicPr>
            <a:picLocks noChangeAspect="1" noChangeArrowheads="1"/>
          </p:cNvPicPr>
          <p:nvPr/>
        </p:nvPicPr>
        <p:blipFill>
          <a:blip r:embed="rId3">
            <a:extLst>
              <a:ext uri="{28A0092B-C50C-407E-A947-70E740481C1C}">
                <a14:useLocalDpi xmlns:a14="http://schemas.microsoft.com/office/drawing/2010/main" val="0"/>
              </a:ext>
            </a:extLst>
          </a:blip>
          <a:srcRect r="51489" b="11842"/>
          <a:stretch>
            <a:fillRect/>
          </a:stretch>
        </p:blipFill>
        <p:spPr bwMode="auto">
          <a:xfrm>
            <a:off x="1524000" y="1162050"/>
            <a:ext cx="59436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Rectangle 7"/>
          <p:cNvSpPr>
            <a:spLocks noChangeArrowheads="1"/>
          </p:cNvSpPr>
          <p:nvPr/>
        </p:nvSpPr>
        <p:spPr bwMode="auto">
          <a:xfrm>
            <a:off x="2514600" y="1295400"/>
            <a:ext cx="3352800" cy="4572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7" tIns="45699" rIns="91397" bIns="45699" anchor="ctr"/>
          <a:lstStyle/>
          <a:p>
            <a:pPr defTabSz="913977" fontAlgn="base">
              <a:spcBef>
                <a:spcPct val="0"/>
              </a:spcBef>
              <a:spcAft>
                <a:spcPct val="0"/>
              </a:spcAft>
              <a:defRPr/>
            </a:pPr>
            <a:endParaRPr lang="en-US" dirty="0">
              <a:solidFill>
                <a:srgbClr val="000000"/>
              </a:solidFill>
              <a:latin typeface="Arial" pitchFamily="34" charset="0"/>
              <a:cs typeface="Arial" pitchFamily="34" charset="0"/>
            </a:endParaRPr>
          </a:p>
        </p:txBody>
      </p:sp>
      <p:sp>
        <p:nvSpPr>
          <p:cNvPr id="111624" name="Line 8"/>
          <p:cNvSpPr>
            <a:spLocks noChangeShapeType="1"/>
          </p:cNvSpPr>
          <p:nvPr/>
        </p:nvSpPr>
        <p:spPr bwMode="auto">
          <a:xfrm flipV="1">
            <a:off x="5715000" y="1600200"/>
            <a:ext cx="0" cy="1828800"/>
          </a:xfrm>
          <a:prstGeom prst="line">
            <a:avLst/>
          </a:prstGeom>
          <a:noFill/>
          <a:ln w="5715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7" tIns="45699" rIns="91397" bIns="45699" anchor="ctr"/>
          <a:lstStyle/>
          <a:p>
            <a:pPr defTabSz="913977" fontAlgn="base">
              <a:spcBef>
                <a:spcPct val="0"/>
              </a:spcBef>
              <a:spcAft>
                <a:spcPct val="0"/>
              </a:spcAft>
              <a:defRPr/>
            </a:pPr>
            <a:endParaRPr lang="en-US" dirty="0">
              <a:solidFill>
                <a:srgbClr val="000000"/>
              </a:solidFill>
              <a:latin typeface="Arial" pitchFamily="34" charset="0"/>
              <a:cs typeface="Arial" pitchFamily="34"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457200" y="1066800"/>
            <a:ext cx="8229600" cy="297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7" tIns="45699" rIns="91397" bIns="45699" anchor="ctr"/>
          <a:lstStyle/>
          <a:p>
            <a:pPr algn="ctr" defTabSz="913977" eaLnBrk="0" fontAlgn="base" hangingPunct="0">
              <a:spcBef>
                <a:spcPct val="0"/>
              </a:spcBef>
              <a:spcAft>
                <a:spcPct val="0"/>
              </a:spcAft>
              <a:defRPr/>
            </a:pPr>
            <a:endParaRPr lang="en-US" sz="2400" dirty="0">
              <a:solidFill>
                <a:srgbClr val="000000"/>
              </a:solidFill>
              <a:cs typeface="Arial" pitchFamily="34" charset="0"/>
            </a:endParaRPr>
          </a:p>
        </p:txBody>
      </p:sp>
      <p:sp>
        <p:nvSpPr>
          <p:cNvPr id="80899" name="Rectangle 3"/>
          <p:cNvSpPr>
            <a:spLocks noGrp="1" noChangeArrowheads="1"/>
          </p:cNvSpPr>
          <p:nvPr>
            <p:ph type="title" idx="4294967295"/>
          </p:nvPr>
        </p:nvSpPr>
        <p:spPr>
          <a:xfrm>
            <a:off x="685800" y="0"/>
            <a:ext cx="7772400" cy="1143000"/>
          </a:xfrm>
        </p:spPr>
        <p:txBody>
          <a:bodyPr/>
          <a:lstStyle/>
          <a:p>
            <a:pPr eaLnBrk="1" hangingPunct="1"/>
            <a:r>
              <a:rPr lang="en-US" altLang="en-US" sz="3600" b="1" dirty="0">
                <a:solidFill>
                  <a:srgbClr val="FFFF66"/>
                </a:solidFill>
                <a:latin typeface="Arial Black" pitchFamily="34" charset="0"/>
              </a:rPr>
              <a:t>Yakima River Basin</a:t>
            </a:r>
            <a:endParaRPr lang="en-US" altLang="en-US" sz="3600" b="1" dirty="0">
              <a:solidFill>
                <a:srgbClr val="FFFF66"/>
              </a:solidFill>
              <a:latin typeface="Arial" pitchFamily="34" charset="0"/>
            </a:endParaRPr>
          </a:p>
        </p:txBody>
      </p:sp>
      <p:sp>
        <p:nvSpPr>
          <p:cNvPr id="113668" name="Text Box 4"/>
          <p:cNvSpPr txBox="1">
            <a:spLocks noChangeArrowheads="1"/>
          </p:cNvSpPr>
          <p:nvPr/>
        </p:nvSpPr>
        <p:spPr bwMode="auto">
          <a:xfrm>
            <a:off x="6842125" y="13557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7" tIns="45699" rIns="91397" bIns="45699">
            <a:spAutoFit/>
          </a:bodyPr>
          <a:lstStyle/>
          <a:p>
            <a:pPr defTabSz="913977" eaLnBrk="0" fontAlgn="base" hangingPunct="0">
              <a:spcBef>
                <a:spcPct val="0"/>
              </a:spcBef>
              <a:spcAft>
                <a:spcPct val="0"/>
              </a:spcAft>
              <a:defRPr/>
            </a:pPr>
            <a:endParaRPr lang="en-US" sz="2400" dirty="0">
              <a:solidFill>
                <a:srgbClr val="000000"/>
              </a:solidFill>
              <a:cs typeface="Arial" pitchFamily="34" charset="0"/>
            </a:endParaRPr>
          </a:p>
        </p:txBody>
      </p:sp>
      <p:sp>
        <p:nvSpPr>
          <p:cNvPr id="113669" name="Rectangle 32"/>
          <p:cNvSpPr>
            <a:spLocks noChangeArrowheads="1"/>
          </p:cNvSpPr>
          <p:nvPr/>
        </p:nvSpPr>
        <p:spPr bwMode="auto">
          <a:xfrm>
            <a:off x="609600" y="3870334"/>
            <a:ext cx="82296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9" rIns="91397" bIns="45699">
            <a:spAutoFit/>
          </a:bodyPr>
          <a:lstStyle/>
          <a:p>
            <a:pPr defTabSz="913977" fontAlgn="base">
              <a:spcBef>
                <a:spcPct val="0"/>
              </a:spcBef>
              <a:spcAft>
                <a:spcPct val="0"/>
              </a:spcAft>
              <a:tabLst>
                <a:tab pos="344328" algn="l"/>
              </a:tabLst>
              <a:defRPr/>
            </a:pPr>
            <a:endParaRPr lang="en-US" sz="2000" b="1" dirty="0">
              <a:solidFill>
                <a:srgbClr val="FFFFFF"/>
              </a:solidFill>
              <a:latin typeface="Arial" pitchFamily="34" charset="0"/>
              <a:cs typeface="Arial" pitchFamily="34" charset="0"/>
            </a:endParaRPr>
          </a:p>
          <a:p>
            <a:pPr defTabSz="913977" fontAlgn="base">
              <a:spcBef>
                <a:spcPct val="0"/>
              </a:spcBef>
              <a:spcAft>
                <a:spcPct val="0"/>
              </a:spcAft>
              <a:buFont typeface="Arial" pitchFamily="34" charset="0"/>
              <a:buChar char="•"/>
              <a:tabLst>
                <a:tab pos="344328" algn="l"/>
              </a:tabLst>
              <a:defRPr/>
            </a:pPr>
            <a:r>
              <a:rPr lang="en-US" sz="2000" b="1" dirty="0">
                <a:solidFill>
                  <a:srgbClr val="FFFFFF"/>
                </a:solidFill>
                <a:latin typeface="Arial" pitchFamily="34" charset="0"/>
                <a:cs typeface="Arial" pitchFamily="34" charset="0"/>
              </a:rPr>
              <a:t> 	Basin shifts from snow to more rain dominant</a:t>
            </a:r>
          </a:p>
          <a:p>
            <a:pPr marL="344328" lvl="1" indent="-344328" defTabSz="913977" fontAlgn="base">
              <a:spcBef>
                <a:spcPct val="0"/>
              </a:spcBef>
              <a:spcAft>
                <a:spcPct val="0"/>
              </a:spcAft>
              <a:buFont typeface="Arial" pitchFamily="34" charset="0"/>
              <a:buChar char="•"/>
              <a:tabLst>
                <a:tab pos="344328" algn="l"/>
              </a:tabLst>
              <a:defRPr/>
            </a:pPr>
            <a:r>
              <a:rPr lang="en-US" sz="2000" b="1" dirty="0">
                <a:solidFill>
                  <a:srgbClr val="FFFFFF"/>
                </a:solidFill>
                <a:latin typeface="Arial" pitchFamily="34" charset="0"/>
                <a:cs typeface="Arial" pitchFamily="34" charset="0"/>
              </a:rPr>
              <a:t>Water prorating, junior water users receive 75% of allocation</a:t>
            </a:r>
          </a:p>
          <a:p>
            <a:pPr marL="344328" lvl="1" indent="-344328" defTabSz="913977" fontAlgn="base">
              <a:spcBef>
                <a:spcPct val="0"/>
              </a:spcBef>
              <a:spcAft>
                <a:spcPct val="0"/>
              </a:spcAft>
              <a:buFont typeface="Arial" pitchFamily="34" charset="0"/>
              <a:buChar char="•"/>
              <a:tabLst>
                <a:tab pos="344328" algn="l"/>
              </a:tabLst>
              <a:defRPr/>
            </a:pPr>
            <a:r>
              <a:rPr lang="en-US" sz="2000" b="1" dirty="0">
                <a:solidFill>
                  <a:srgbClr val="FFFFFF"/>
                </a:solidFill>
                <a:latin typeface="Arial" pitchFamily="34" charset="0"/>
                <a:cs typeface="Arial" pitchFamily="34" charset="0"/>
              </a:rPr>
              <a:t>Junior irrigators less than 75% prorating (current operations):</a:t>
            </a:r>
          </a:p>
          <a:p>
            <a:pPr marL="687073" lvl="2" indent="-228493" defTabSz="913977" fontAlgn="base">
              <a:spcBef>
                <a:spcPct val="0"/>
              </a:spcBef>
              <a:spcAft>
                <a:spcPct val="0"/>
              </a:spcAft>
              <a:tabLst>
                <a:tab pos="344328" algn="l"/>
              </a:tabLst>
              <a:defRPr/>
            </a:pPr>
            <a:r>
              <a:rPr lang="en-US" sz="2000" b="1" dirty="0">
                <a:solidFill>
                  <a:srgbClr val="FFFFFF"/>
                </a:solidFill>
                <a:latin typeface="Arial" pitchFamily="34" charset="0"/>
                <a:cs typeface="Arial" pitchFamily="34" charset="0"/>
              </a:rPr>
              <a:t>	14% historically</a:t>
            </a:r>
          </a:p>
          <a:p>
            <a:pPr marL="687073" lvl="2" indent="-228493" defTabSz="913977" fontAlgn="base">
              <a:spcBef>
                <a:spcPct val="0"/>
              </a:spcBef>
              <a:spcAft>
                <a:spcPct val="0"/>
              </a:spcAft>
              <a:tabLst>
                <a:tab pos="344328" algn="l"/>
              </a:tabLst>
              <a:defRPr/>
            </a:pPr>
            <a:r>
              <a:rPr lang="en-US" sz="2000" b="1" dirty="0">
                <a:solidFill>
                  <a:srgbClr val="FFFFFF"/>
                </a:solidFill>
                <a:latin typeface="Arial" pitchFamily="34" charset="0"/>
                <a:cs typeface="Arial" pitchFamily="34" charset="0"/>
              </a:rPr>
              <a:t>	32% in 2020s A1B (15% to 54% range of ensemble members)</a:t>
            </a:r>
          </a:p>
          <a:p>
            <a:pPr marL="687073" lvl="2" indent="-228493" defTabSz="913977" fontAlgn="base">
              <a:spcBef>
                <a:spcPct val="0"/>
              </a:spcBef>
              <a:spcAft>
                <a:spcPct val="0"/>
              </a:spcAft>
              <a:tabLst>
                <a:tab pos="344328" algn="l"/>
              </a:tabLst>
              <a:defRPr/>
            </a:pPr>
            <a:r>
              <a:rPr lang="en-US" sz="2000" b="1" dirty="0">
                <a:solidFill>
                  <a:srgbClr val="FFFFFF"/>
                </a:solidFill>
                <a:latin typeface="Arial" pitchFamily="34" charset="0"/>
                <a:cs typeface="Arial" pitchFamily="34" charset="0"/>
              </a:rPr>
              <a:t>	36% in 2040s A1B</a:t>
            </a:r>
          </a:p>
          <a:p>
            <a:pPr marL="687073" lvl="2" indent="-228493" defTabSz="913977" fontAlgn="base">
              <a:spcBef>
                <a:spcPct val="0"/>
              </a:spcBef>
              <a:spcAft>
                <a:spcPct val="0"/>
              </a:spcAft>
              <a:tabLst>
                <a:tab pos="344328" algn="l"/>
              </a:tabLst>
              <a:defRPr/>
            </a:pPr>
            <a:r>
              <a:rPr lang="en-US" sz="2000" b="1" dirty="0">
                <a:solidFill>
                  <a:srgbClr val="FFFFFF"/>
                </a:solidFill>
                <a:latin typeface="Arial" pitchFamily="34" charset="0"/>
                <a:cs typeface="Arial" pitchFamily="34" charset="0"/>
              </a:rPr>
              <a:t>	77% in 2080s A1B</a:t>
            </a:r>
          </a:p>
          <a:p>
            <a:pPr marL="344328" lvl="1" indent="-344328" defTabSz="913977" fontAlgn="base">
              <a:spcBef>
                <a:spcPct val="0"/>
              </a:spcBef>
              <a:spcAft>
                <a:spcPct val="0"/>
              </a:spcAft>
              <a:tabLst>
                <a:tab pos="344328" algn="l"/>
              </a:tabLst>
              <a:defRPr/>
            </a:pPr>
            <a:endParaRPr lang="en-US" sz="2000" b="1" dirty="0">
              <a:solidFill>
                <a:srgbClr val="FFFFFF"/>
              </a:solidFill>
              <a:latin typeface="Arial" pitchFamily="34" charset="0"/>
              <a:cs typeface="Arial" pitchFamily="34" charset="0"/>
            </a:endParaRPr>
          </a:p>
        </p:txBody>
      </p:sp>
      <p:pic>
        <p:nvPicPr>
          <p:cNvPr id="80902" name="Picture 6" descr="yakima_future_prorat"/>
          <p:cNvPicPr>
            <a:picLocks noChangeAspect="1" noChangeArrowheads="1"/>
          </p:cNvPicPr>
          <p:nvPr/>
        </p:nvPicPr>
        <p:blipFill>
          <a:blip r:embed="rId3">
            <a:extLst>
              <a:ext uri="{28A0092B-C50C-407E-A947-70E740481C1C}">
                <a14:useLocalDpi xmlns:a14="http://schemas.microsoft.com/office/drawing/2010/main" val="0"/>
              </a:ext>
            </a:extLst>
          </a:blip>
          <a:srcRect r="51489" b="11842"/>
          <a:stretch>
            <a:fillRect/>
          </a:stretch>
        </p:blipFill>
        <p:spPr bwMode="auto">
          <a:xfrm>
            <a:off x="1524000" y="1162050"/>
            <a:ext cx="59436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0903" name="Group 7"/>
          <p:cNvGrpSpPr>
            <a:grpSpLocks/>
          </p:cNvGrpSpPr>
          <p:nvPr/>
        </p:nvGrpSpPr>
        <p:grpSpPr bwMode="auto">
          <a:xfrm>
            <a:off x="5715010" y="2971792"/>
            <a:ext cx="2922590" cy="655638"/>
            <a:chOff x="3600" y="1824"/>
            <a:chExt cx="1841" cy="413"/>
          </a:xfrm>
        </p:grpSpPr>
        <p:sp>
          <p:nvSpPr>
            <p:cNvPr id="113672" name="Line 8"/>
            <p:cNvSpPr>
              <a:spLocks noChangeShapeType="1"/>
            </p:cNvSpPr>
            <p:nvPr/>
          </p:nvSpPr>
          <p:spPr bwMode="auto">
            <a:xfrm>
              <a:off x="3600" y="1824"/>
              <a:ext cx="1008" cy="192"/>
            </a:xfrm>
            <a:prstGeom prst="line">
              <a:avLst/>
            </a:prstGeom>
            <a:noFill/>
            <a:ln w="19050">
              <a:solidFill>
                <a:srgbClr val="8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977" fontAlgn="base">
                <a:spcBef>
                  <a:spcPct val="0"/>
                </a:spcBef>
                <a:spcAft>
                  <a:spcPct val="0"/>
                </a:spcAft>
                <a:defRPr/>
              </a:pPr>
              <a:endParaRPr lang="en-US" dirty="0">
                <a:solidFill>
                  <a:srgbClr val="000000"/>
                </a:solidFill>
                <a:latin typeface="Arial" pitchFamily="34" charset="0"/>
                <a:cs typeface="Arial" pitchFamily="34" charset="0"/>
              </a:endParaRPr>
            </a:p>
          </p:txBody>
        </p:sp>
        <p:sp>
          <p:nvSpPr>
            <p:cNvPr id="113673" name="Text Box 9"/>
            <p:cNvSpPr txBox="1">
              <a:spLocks noChangeArrowheads="1"/>
            </p:cNvSpPr>
            <p:nvPr/>
          </p:nvSpPr>
          <p:spPr bwMode="auto">
            <a:xfrm>
              <a:off x="4608" y="1985"/>
              <a:ext cx="833"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3977" eaLnBrk="0" fontAlgn="base" hangingPunct="0">
                <a:spcBef>
                  <a:spcPct val="0"/>
                </a:spcBef>
                <a:spcAft>
                  <a:spcPct val="0"/>
                </a:spcAft>
                <a:defRPr/>
              </a:pPr>
              <a:r>
                <a:rPr lang="en-US" sz="2000" b="1" dirty="0">
                  <a:solidFill>
                    <a:srgbClr val="000000"/>
                  </a:solidFill>
                  <a:latin typeface="Arial" pitchFamily="34" charset="0"/>
                  <a:cs typeface="Arial" pitchFamily="34" charset="0"/>
                </a:rPr>
                <a:t>historical</a:t>
              </a:r>
            </a:p>
          </p:txBody>
        </p:sp>
      </p:grpSp>
      <p:grpSp>
        <p:nvGrpSpPr>
          <p:cNvPr id="113674" name="Group 10"/>
          <p:cNvGrpSpPr>
            <a:grpSpLocks/>
          </p:cNvGrpSpPr>
          <p:nvPr/>
        </p:nvGrpSpPr>
        <p:grpSpPr bwMode="auto">
          <a:xfrm>
            <a:off x="5715018" y="2667000"/>
            <a:ext cx="2643192" cy="669926"/>
            <a:chOff x="3600" y="1824"/>
            <a:chExt cx="1665" cy="422"/>
          </a:xfrm>
        </p:grpSpPr>
        <p:sp>
          <p:nvSpPr>
            <p:cNvPr id="113675" name="Line 11"/>
            <p:cNvSpPr>
              <a:spLocks noChangeShapeType="1"/>
            </p:cNvSpPr>
            <p:nvPr/>
          </p:nvSpPr>
          <p:spPr bwMode="auto">
            <a:xfrm>
              <a:off x="3600" y="1824"/>
              <a:ext cx="1008" cy="192"/>
            </a:xfrm>
            <a:prstGeom prst="line">
              <a:avLst/>
            </a:prstGeom>
            <a:noFill/>
            <a:ln w="19050">
              <a:solidFill>
                <a:srgbClr val="8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977" fontAlgn="base">
                <a:spcBef>
                  <a:spcPct val="0"/>
                </a:spcBef>
                <a:spcAft>
                  <a:spcPct val="0"/>
                </a:spcAft>
                <a:defRPr/>
              </a:pPr>
              <a:endParaRPr lang="en-US" dirty="0">
                <a:solidFill>
                  <a:srgbClr val="000000"/>
                </a:solidFill>
                <a:latin typeface="Arial" pitchFamily="34" charset="0"/>
                <a:cs typeface="Arial" pitchFamily="34" charset="0"/>
              </a:endParaRPr>
            </a:p>
          </p:txBody>
        </p:sp>
        <p:sp>
          <p:nvSpPr>
            <p:cNvPr id="113676" name="Text Box 12"/>
            <p:cNvSpPr txBox="1">
              <a:spLocks noChangeArrowheads="1"/>
            </p:cNvSpPr>
            <p:nvPr/>
          </p:nvSpPr>
          <p:spPr bwMode="auto">
            <a:xfrm>
              <a:off x="4608" y="1955"/>
              <a:ext cx="65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3977" eaLnBrk="0" fontAlgn="base" hangingPunct="0">
                <a:spcBef>
                  <a:spcPct val="0"/>
                </a:spcBef>
                <a:spcAft>
                  <a:spcPct val="0"/>
                </a:spcAft>
                <a:defRPr/>
              </a:pPr>
              <a:r>
                <a:rPr lang="en-US" sz="2400" b="1" dirty="0">
                  <a:solidFill>
                    <a:srgbClr val="000000"/>
                  </a:solidFill>
                  <a:latin typeface="Arial" pitchFamily="34" charset="0"/>
                  <a:cs typeface="Arial" pitchFamily="34" charset="0"/>
                </a:rPr>
                <a:t>2020s</a:t>
              </a:r>
            </a:p>
          </p:txBody>
        </p:sp>
      </p:grpSp>
      <p:grpSp>
        <p:nvGrpSpPr>
          <p:cNvPr id="113677" name="Group 13"/>
          <p:cNvGrpSpPr>
            <a:grpSpLocks/>
          </p:cNvGrpSpPr>
          <p:nvPr/>
        </p:nvGrpSpPr>
        <p:grpSpPr bwMode="auto">
          <a:xfrm>
            <a:off x="5715018" y="1849437"/>
            <a:ext cx="2643192" cy="669924"/>
            <a:chOff x="3600" y="1824"/>
            <a:chExt cx="1665" cy="422"/>
          </a:xfrm>
        </p:grpSpPr>
        <p:sp>
          <p:nvSpPr>
            <p:cNvPr id="113678" name="Line 14"/>
            <p:cNvSpPr>
              <a:spLocks noChangeShapeType="1"/>
            </p:cNvSpPr>
            <p:nvPr/>
          </p:nvSpPr>
          <p:spPr bwMode="auto">
            <a:xfrm>
              <a:off x="3600" y="1824"/>
              <a:ext cx="1008" cy="192"/>
            </a:xfrm>
            <a:prstGeom prst="line">
              <a:avLst/>
            </a:prstGeom>
            <a:noFill/>
            <a:ln w="19050">
              <a:solidFill>
                <a:srgbClr val="8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977" fontAlgn="base">
                <a:spcBef>
                  <a:spcPct val="0"/>
                </a:spcBef>
                <a:spcAft>
                  <a:spcPct val="0"/>
                </a:spcAft>
                <a:defRPr/>
              </a:pPr>
              <a:endParaRPr lang="en-US" dirty="0">
                <a:solidFill>
                  <a:srgbClr val="000000"/>
                </a:solidFill>
                <a:latin typeface="Arial" pitchFamily="34" charset="0"/>
                <a:cs typeface="Arial" pitchFamily="34" charset="0"/>
              </a:endParaRPr>
            </a:p>
          </p:txBody>
        </p:sp>
        <p:sp>
          <p:nvSpPr>
            <p:cNvPr id="113679" name="Text Box 15"/>
            <p:cNvSpPr txBox="1">
              <a:spLocks noChangeArrowheads="1"/>
            </p:cNvSpPr>
            <p:nvPr/>
          </p:nvSpPr>
          <p:spPr bwMode="auto">
            <a:xfrm>
              <a:off x="4608" y="1955"/>
              <a:ext cx="65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3977" eaLnBrk="0" fontAlgn="base" hangingPunct="0">
                <a:spcBef>
                  <a:spcPct val="0"/>
                </a:spcBef>
                <a:spcAft>
                  <a:spcPct val="0"/>
                </a:spcAft>
                <a:defRPr/>
              </a:pPr>
              <a:r>
                <a:rPr lang="en-US" sz="2400" b="1" dirty="0">
                  <a:solidFill>
                    <a:srgbClr val="000000"/>
                  </a:solidFill>
                  <a:latin typeface="Arial" pitchFamily="34" charset="0"/>
                  <a:cs typeface="Arial" pitchFamily="34" charset="0"/>
                </a:rPr>
                <a:t>2080s</a:t>
              </a:r>
            </a:p>
          </p:txBody>
        </p:sp>
      </p:grpSp>
      <p:sp>
        <p:nvSpPr>
          <p:cNvPr id="113680" name="Rectangle 16"/>
          <p:cNvSpPr>
            <a:spLocks noChangeArrowheads="1"/>
          </p:cNvSpPr>
          <p:nvPr/>
        </p:nvSpPr>
        <p:spPr bwMode="auto">
          <a:xfrm>
            <a:off x="2514600" y="1295400"/>
            <a:ext cx="3352800" cy="4572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7" tIns="45699" rIns="91397" bIns="45699" anchor="ctr"/>
          <a:lstStyle/>
          <a:p>
            <a:pPr defTabSz="913977" fontAlgn="base">
              <a:spcBef>
                <a:spcPct val="0"/>
              </a:spcBef>
              <a:spcAft>
                <a:spcPct val="0"/>
              </a:spcAft>
              <a:defRPr/>
            </a:pPr>
            <a:endParaRPr lang="en-US" dirty="0">
              <a:solidFill>
                <a:srgbClr val="000000"/>
              </a:solidFill>
              <a:latin typeface="Arial" pitchFamily="34" charset="0"/>
              <a:cs typeface="Arial" pitchFamily="34" charset="0"/>
            </a:endParaRPr>
          </a:p>
        </p:txBody>
      </p:sp>
      <p:sp>
        <p:nvSpPr>
          <p:cNvPr id="113681" name="Line 17"/>
          <p:cNvSpPr>
            <a:spLocks noChangeShapeType="1"/>
          </p:cNvSpPr>
          <p:nvPr/>
        </p:nvSpPr>
        <p:spPr bwMode="auto">
          <a:xfrm flipV="1">
            <a:off x="5715000" y="1600200"/>
            <a:ext cx="0" cy="1828800"/>
          </a:xfrm>
          <a:prstGeom prst="line">
            <a:avLst/>
          </a:prstGeom>
          <a:noFill/>
          <a:ln w="5715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7" tIns="45699" rIns="91397" bIns="45699" anchor="ctr"/>
          <a:lstStyle/>
          <a:p>
            <a:pPr defTabSz="913977" fontAlgn="base">
              <a:spcBef>
                <a:spcPct val="0"/>
              </a:spcBef>
              <a:spcAft>
                <a:spcPct val="0"/>
              </a:spcAft>
              <a:defRPr/>
            </a:pPr>
            <a:endParaRPr lang="en-US" dirty="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36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13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2057400"/>
          </a:xfrm>
        </p:spPr>
        <p:txBody>
          <a:bodyPr>
            <a:normAutofit fontScale="90000"/>
          </a:bodyPr>
          <a:lstStyle/>
          <a:p>
            <a:r>
              <a:rPr lang="en-US" dirty="0" smtClean="0"/>
              <a:t>2)  Assessments and projections:</a:t>
            </a:r>
            <a:br>
              <a:rPr lang="en-US" dirty="0" smtClean="0"/>
            </a:br>
            <a:r>
              <a:rPr lang="en-US" dirty="0" smtClean="0"/>
              <a:t/>
            </a:r>
            <a:br>
              <a:rPr lang="en-US" dirty="0" smtClean="0"/>
            </a:br>
            <a:r>
              <a:rPr lang="en-US" sz="3600" dirty="0"/>
              <a:t>d) Pacific Northwest Integrated Scenarios Project (ongoing)</a:t>
            </a:r>
          </a:p>
        </p:txBody>
      </p:sp>
    </p:spTree>
    <p:extLst>
      <p:ext uri="{BB962C8B-B14F-4D97-AF65-F5344CB8AC3E}">
        <p14:creationId xmlns:p14="http://schemas.microsoft.com/office/powerpoint/2010/main" val="28063645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p:nvPr/>
        </p:nvSpPr>
        <p:spPr>
          <a:xfrm>
            <a:off x="892998" y="4473823"/>
            <a:ext cx="7358063" cy="20005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2400"/>
            </a:lvl1pPr>
          </a:lstStyle>
          <a:p>
            <a:pPr algn="ctr" defTabSz="409522">
              <a:defRPr sz="1800"/>
            </a:pPr>
            <a:r>
              <a:rPr sz="1300" kern="0" dirty="0">
                <a:solidFill>
                  <a:sysClr val="windowText" lastClr="000000"/>
                </a:solidFill>
                <a:sym typeface="Helvetica Light"/>
              </a:rPr>
              <a:t>–Johnny Appleseed</a:t>
            </a:r>
          </a:p>
        </p:txBody>
      </p:sp>
      <p:sp>
        <p:nvSpPr>
          <p:cNvPr id="40" name="Shape 40"/>
          <p:cNvSpPr/>
          <p:nvPr/>
        </p:nvSpPr>
        <p:spPr>
          <a:xfrm>
            <a:off x="892998" y="3141497"/>
            <a:ext cx="7358063" cy="20005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3800"/>
            </a:lvl1pPr>
          </a:lstStyle>
          <a:p>
            <a:pPr algn="ctr" defTabSz="409522">
              <a:defRPr sz="1800"/>
            </a:pPr>
            <a:r>
              <a:rPr sz="1300" kern="0" dirty="0">
                <a:solidFill>
                  <a:sysClr val="windowText" lastClr="000000"/>
                </a:solidFill>
                <a:sym typeface="Helvetica Light"/>
              </a:rPr>
              <a:t>“Type a quote here.” </a:t>
            </a:r>
          </a:p>
        </p:txBody>
      </p:sp>
      <p:pic>
        <p:nvPicPr>
          <p:cNvPr id="41" name="pasted-image.png"/>
          <p:cNvPicPr/>
          <p:nvPr/>
        </p:nvPicPr>
        <p:blipFill rotWithShape="1">
          <a:blip r:embed="rId2">
            <a:extLst/>
          </a:blip>
          <a:srcRect t="25126"/>
          <a:stretch/>
        </p:blipFill>
        <p:spPr>
          <a:xfrm>
            <a:off x="88014" y="2169994"/>
            <a:ext cx="8968015" cy="4195738"/>
          </a:xfrm>
          <a:prstGeom prst="rect">
            <a:avLst/>
          </a:prstGeom>
          <a:ln w="12700">
            <a:miter lim="400000"/>
          </a:ln>
        </p:spPr>
      </p:pic>
      <p:sp>
        <p:nvSpPr>
          <p:cNvPr id="2" name="TextBox 1"/>
          <p:cNvSpPr txBox="1"/>
          <p:nvPr/>
        </p:nvSpPr>
        <p:spPr>
          <a:xfrm>
            <a:off x="892976" y="449364"/>
            <a:ext cx="7717624" cy="85393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670" tIns="50670" rIns="50670" bIns="50670" numCol="1" spcCol="38003" rtlCol="0" anchor="ctr">
            <a:spAutoFit/>
          </a:bodyPr>
          <a:lstStyle/>
          <a:p>
            <a:pPr algn="ctr" defTabSz="582659" latinLnBrk="1" hangingPunct="0"/>
            <a:r>
              <a:rPr lang="en-US" sz="2400" dirty="0">
                <a:solidFill>
                  <a:srgbClr val="000000"/>
                </a:solidFill>
                <a:sym typeface="Helvetica Light"/>
              </a:rPr>
              <a:t>Western U.S. Integrated hydroclimate scenarios (UW/OSU/UI; ongoing)</a:t>
            </a:r>
          </a:p>
        </p:txBody>
      </p:sp>
      <p:sp>
        <p:nvSpPr>
          <p:cNvPr id="3" name="TextBox 2"/>
          <p:cNvSpPr txBox="1"/>
          <p:nvPr/>
        </p:nvSpPr>
        <p:spPr>
          <a:xfrm>
            <a:off x="1219218" y="1589712"/>
            <a:ext cx="7031839" cy="4782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670" tIns="50670" rIns="50670" bIns="50670" numCol="1" spcCol="38003" rtlCol="0" anchor="ctr">
            <a:spAutoFit/>
          </a:bodyPr>
          <a:lstStyle/>
          <a:p>
            <a:pPr algn="ctr" defTabSz="582659" latinLnBrk="1" hangingPunct="0"/>
            <a:r>
              <a:rPr lang="en-US" sz="2400" dirty="0">
                <a:solidFill>
                  <a:srgbClr val="000000"/>
                </a:solidFill>
                <a:sym typeface="Helvetica Light"/>
              </a:rPr>
              <a:t>Snow water equivalent (SWE), changes in mm</a:t>
            </a:r>
          </a:p>
        </p:txBody>
      </p:sp>
      <p:grpSp>
        <p:nvGrpSpPr>
          <p:cNvPr id="5" name="Group 4"/>
          <p:cNvGrpSpPr/>
          <p:nvPr/>
        </p:nvGrpSpPr>
        <p:grpSpPr>
          <a:xfrm>
            <a:off x="-304800" y="4132627"/>
            <a:ext cx="7010400" cy="441146"/>
            <a:chOff x="1066800" y="5280139"/>
            <a:chExt cx="7010400" cy="441145"/>
          </a:xfrm>
        </p:grpSpPr>
        <p:sp>
          <p:nvSpPr>
            <p:cNvPr id="4" name="TextBox 3"/>
            <p:cNvSpPr txBox="1"/>
            <p:nvPr/>
          </p:nvSpPr>
          <p:spPr>
            <a:xfrm>
              <a:off x="1066800" y="5280139"/>
              <a:ext cx="2133600" cy="41036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2659" latinLnBrk="1" hangingPunct="0"/>
              <a:r>
                <a:rPr lang="en-US" sz="2000" dirty="0">
                  <a:solidFill>
                    <a:srgbClr val="000000"/>
                  </a:solidFill>
                  <a:sym typeface="Helvetica Light"/>
                </a:rPr>
                <a:t>historical</a:t>
              </a:r>
            </a:p>
          </p:txBody>
        </p:sp>
        <p:sp>
          <p:nvSpPr>
            <p:cNvPr id="8" name="TextBox 7"/>
            <p:cNvSpPr txBox="1"/>
            <p:nvPr/>
          </p:nvSpPr>
          <p:spPr>
            <a:xfrm>
              <a:off x="5943600" y="5310916"/>
              <a:ext cx="2133600" cy="41036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2659" latinLnBrk="1" hangingPunct="0"/>
              <a:r>
                <a:rPr lang="en-US" sz="2000" dirty="0">
                  <a:solidFill>
                    <a:srgbClr val="000000"/>
                  </a:solidFill>
                  <a:sym typeface="Helvetica Light"/>
                </a:rPr>
                <a:t>RCP 4.5 ~2050</a:t>
              </a:r>
            </a:p>
          </p:txBody>
        </p:sp>
        <p:sp>
          <p:nvSpPr>
            <p:cNvPr id="9" name="TextBox 8"/>
            <p:cNvSpPr txBox="1"/>
            <p:nvPr/>
          </p:nvSpPr>
          <p:spPr>
            <a:xfrm>
              <a:off x="3305033" y="5280140"/>
              <a:ext cx="2133600" cy="41036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2659" latinLnBrk="1" hangingPunct="0"/>
              <a:r>
                <a:rPr lang="en-US" sz="2000" dirty="0">
                  <a:solidFill>
                    <a:srgbClr val="000000"/>
                  </a:solidFill>
                  <a:sym typeface="Helvetica Light"/>
                </a:rPr>
                <a:t>RCP 4.5 ~2050</a:t>
              </a:r>
            </a:p>
          </p:txBody>
        </p:sp>
      </p:gr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hape 43"/>
          <p:cNvSpPr/>
          <p:nvPr/>
        </p:nvSpPr>
        <p:spPr>
          <a:xfrm>
            <a:off x="892998" y="4473823"/>
            <a:ext cx="7358063" cy="20005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2400"/>
            </a:lvl1pPr>
          </a:lstStyle>
          <a:p>
            <a:pPr algn="ctr" defTabSz="409522">
              <a:defRPr sz="1800"/>
            </a:pPr>
            <a:r>
              <a:rPr sz="1300" kern="0" dirty="0">
                <a:solidFill>
                  <a:sysClr val="windowText" lastClr="000000"/>
                </a:solidFill>
                <a:sym typeface="Helvetica Light"/>
              </a:rPr>
              <a:t>–Johnny Appleseed</a:t>
            </a:r>
          </a:p>
        </p:txBody>
      </p:sp>
      <p:sp>
        <p:nvSpPr>
          <p:cNvPr id="44" name="Shape 44"/>
          <p:cNvSpPr/>
          <p:nvPr/>
        </p:nvSpPr>
        <p:spPr>
          <a:xfrm>
            <a:off x="892998" y="3141496"/>
            <a:ext cx="7358063" cy="20005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3800"/>
            </a:lvl1pPr>
          </a:lstStyle>
          <a:p>
            <a:pPr algn="ctr" defTabSz="409522">
              <a:defRPr sz="1800"/>
            </a:pPr>
            <a:r>
              <a:rPr sz="1300" kern="0" dirty="0">
                <a:solidFill>
                  <a:sysClr val="windowText" lastClr="000000"/>
                </a:solidFill>
                <a:sym typeface="Helvetica Light"/>
              </a:rPr>
              <a:t>“Type a quote here.” </a:t>
            </a:r>
          </a:p>
        </p:txBody>
      </p:sp>
      <p:pic>
        <p:nvPicPr>
          <p:cNvPr id="45" name="pasted-image.png"/>
          <p:cNvPicPr/>
          <p:nvPr/>
        </p:nvPicPr>
        <p:blipFill rotWithShape="1">
          <a:blip r:embed="rId2">
            <a:extLst/>
          </a:blip>
          <a:srcRect t="25542"/>
          <a:stretch/>
        </p:blipFill>
        <p:spPr>
          <a:xfrm>
            <a:off x="299143" y="1883434"/>
            <a:ext cx="8886533" cy="4134495"/>
          </a:xfrm>
          <a:prstGeom prst="rect">
            <a:avLst/>
          </a:prstGeom>
          <a:ln w="12700">
            <a:miter lim="400000"/>
          </a:ln>
        </p:spPr>
      </p:pic>
      <p:sp>
        <p:nvSpPr>
          <p:cNvPr id="5" name="TextBox 4"/>
          <p:cNvSpPr txBox="1"/>
          <p:nvPr/>
        </p:nvSpPr>
        <p:spPr>
          <a:xfrm>
            <a:off x="685800" y="1121055"/>
            <a:ext cx="7772400" cy="47170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670" tIns="50670" rIns="50670" bIns="50670" numCol="1" spcCol="38003" rtlCol="0" anchor="ctr">
            <a:spAutoFit/>
          </a:bodyPr>
          <a:lstStyle/>
          <a:p>
            <a:pPr algn="ctr" defTabSz="582659" latinLnBrk="1" hangingPunct="0"/>
            <a:r>
              <a:rPr lang="en-US" sz="2400" dirty="0">
                <a:solidFill>
                  <a:srgbClr val="000000"/>
                </a:solidFill>
                <a:sym typeface="Helvetica Light"/>
              </a:rPr>
              <a:t>Apr 1 snow water equivalent (SWE), changes in percent</a:t>
            </a:r>
          </a:p>
        </p:txBody>
      </p:sp>
      <p:grpSp>
        <p:nvGrpSpPr>
          <p:cNvPr id="6" name="Group 5"/>
          <p:cNvGrpSpPr/>
          <p:nvPr/>
        </p:nvGrpSpPr>
        <p:grpSpPr>
          <a:xfrm>
            <a:off x="1371600" y="4869737"/>
            <a:ext cx="7010400" cy="441146"/>
            <a:chOff x="1066800" y="5280139"/>
            <a:chExt cx="7010400" cy="441145"/>
          </a:xfrm>
        </p:grpSpPr>
        <p:sp>
          <p:nvSpPr>
            <p:cNvPr id="7" name="TextBox 6"/>
            <p:cNvSpPr txBox="1"/>
            <p:nvPr/>
          </p:nvSpPr>
          <p:spPr>
            <a:xfrm>
              <a:off x="1066800" y="5280139"/>
              <a:ext cx="2133600" cy="41036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2659" latinLnBrk="1" hangingPunct="0"/>
              <a:r>
                <a:rPr lang="en-US" sz="2000" dirty="0">
                  <a:solidFill>
                    <a:srgbClr val="000000"/>
                  </a:solidFill>
                  <a:sym typeface="Helvetica Light"/>
                </a:rPr>
                <a:t>historical</a:t>
              </a:r>
            </a:p>
          </p:txBody>
        </p:sp>
        <p:sp>
          <p:nvSpPr>
            <p:cNvPr id="8" name="TextBox 7"/>
            <p:cNvSpPr txBox="1"/>
            <p:nvPr/>
          </p:nvSpPr>
          <p:spPr>
            <a:xfrm>
              <a:off x="5943600" y="5310916"/>
              <a:ext cx="2133600" cy="41036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2659" latinLnBrk="1" hangingPunct="0"/>
              <a:r>
                <a:rPr lang="en-US" sz="2000" dirty="0">
                  <a:solidFill>
                    <a:srgbClr val="000000"/>
                  </a:solidFill>
                  <a:sym typeface="Helvetica Light"/>
                </a:rPr>
                <a:t>RCP 4.5 ~2050</a:t>
              </a:r>
            </a:p>
          </p:txBody>
        </p:sp>
        <p:sp>
          <p:nvSpPr>
            <p:cNvPr id="9" name="TextBox 8"/>
            <p:cNvSpPr txBox="1"/>
            <p:nvPr/>
          </p:nvSpPr>
          <p:spPr>
            <a:xfrm>
              <a:off x="3305033" y="5280140"/>
              <a:ext cx="2133600" cy="41036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2659" latinLnBrk="1" hangingPunct="0"/>
              <a:r>
                <a:rPr lang="en-US" sz="2000" dirty="0">
                  <a:solidFill>
                    <a:srgbClr val="000000"/>
                  </a:solidFill>
                  <a:sym typeface="Helvetica Light"/>
                </a:rPr>
                <a:t>RCP 4.5 ~2050</a:t>
              </a:r>
            </a:p>
          </p:txBody>
        </p:sp>
      </p:gr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p:nvPr/>
        </p:nvSpPr>
        <p:spPr>
          <a:xfrm>
            <a:off x="892998" y="4473822"/>
            <a:ext cx="7358063" cy="20005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2400"/>
            </a:lvl1pPr>
          </a:lstStyle>
          <a:p>
            <a:pPr algn="ctr" defTabSz="409544">
              <a:defRPr sz="1800"/>
            </a:pPr>
            <a:r>
              <a:rPr sz="1300" kern="0" dirty="0">
                <a:solidFill>
                  <a:sysClr val="windowText" lastClr="000000"/>
                </a:solidFill>
                <a:sym typeface="Helvetica Light"/>
              </a:rPr>
              <a:t>–Johnny Appleseed</a:t>
            </a:r>
          </a:p>
        </p:txBody>
      </p:sp>
      <p:sp>
        <p:nvSpPr>
          <p:cNvPr id="48" name="Shape 48"/>
          <p:cNvSpPr/>
          <p:nvPr/>
        </p:nvSpPr>
        <p:spPr>
          <a:xfrm>
            <a:off x="892998" y="3141494"/>
            <a:ext cx="7358063" cy="20005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3800"/>
            </a:lvl1pPr>
          </a:lstStyle>
          <a:p>
            <a:pPr algn="ctr" defTabSz="409544">
              <a:defRPr sz="1800"/>
            </a:pPr>
            <a:r>
              <a:rPr sz="1300" kern="0" dirty="0">
                <a:solidFill>
                  <a:sysClr val="windowText" lastClr="000000"/>
                </a:solidFill>
                <a:sym typeface="Helvetica Light"/>
              </a:rPr>
              <a:t>“Type a quote here.” </a:t>
            </a:r>
          </a:p>
        </p:txBody>
      </p:sp>
      <p:pic>
        <p:nvPicPr>
          <p:cNvPr id="49" name="pasted-image.png"/>
          <p:cNvPicPr/>
          <p:nvPr/>
        </p:nvPicPr>
        <p:blipFill rotWithShape="1">
          <a:blip r:embed="rId2">
            <a:extLst/>
          </a:blip>
          <a:srcRect t="25487"/>
          <a:stretch/>
        </p:blipFill>
        <p:spPr>
          <a:xfrm>
            <a:off x="186496" y="1746913"/>
            <a:ext cx="8969655" cy="4176304"/>
          </a:xfrm>
          <a:prstGeom prst="rect">
            <a:avLst/>
          </a:prstGeom>
          <a:ln w="12700">
            <a:miter lim="400000"/>
          </a:ln>
        </p:spPr>
      </p:pic>
      <p:grpSp>
        <p:nvGrpSpPr>
          <p:cNvPr id="5" name="Group 4"/>
          <p:cNvGrpSpPr/>
          <p:nvPr/>
        </p:nvGrpSpPr>
        <p:grpSpPr>
          <a:xfrm>
            <a:off x="1240639" y="4800221"/>
            <a:ext cx="7010400" cy="441146"/>
            <a:chOff x="1066800" y="5280139"/>
            <a:chExt cx="7010400" cy="441145"/>
          </a:xfrm>
        </p:grpSpPr>
        <p:sp>
          <p:nvSpPr>
            <p:cNvPr id="6" name="TextBox 5"/>
            <p:cNvSpPr txBox="1"/>
            <p:nvPr/>
          </p:nvSpPr>
          <p:spPr>
            <a:xfrm>
              <a:off x="1066800" y="5280139"/>
              <a:ext cx="2133600" cy="41036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2659" latinLnBrk="1" hangingPunct="0"/>
              <a:r>
                <a:rPr lang="en-US" sz="2000" dirty="0">
                  <a:solidFill>
                    <a:srgbClr val="000000"/>
                  </a:solidFill>
                  <a:sym typeface="Helvetica Light"/>
                </a:rPr>
                <a:t>historical</a:t>
              </a:r>
            </a:p>
          </p:txBody>
        </p:sp>
        <p:sp>
          <p:nvSpPr>
            <p:cNvPr id="7" name="TextBox 6"/>
            <p:cNvSpPr txBox="1"/>
            <p:nvPr/>
          </p:nvSpPr>
          <p:spPr>
            <a:xfrm>
              <a:off x="5943600" y="5310916"/>
              <a:ext cx="2133600" cy="41036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2659" latinLnBrk="1" hangingPunct="0"/>
              <a:r>
                <a:rPr lang="en-US" sz="2000" dirty="0">
                  <a:solidFill>
                    <a:srgbClr val="000000"/>
                  </a:solidFill>
                  <a:sym typeface="Helvetica Light"/>
                </a:rPr>
                <a:t>RCP 4.5 ~2050</a:t>
              </a:r>
            </a:p>
          </p:txBody>
        </p:sp>
        <p:sp>
          <p:nvSpPr>
            <p:cNvPr id="8" name="TextBox 7"/>
            <p:cNvSpPr txBox="1"/>
            <p:nvPr/>
          </p:nvSpPr>
          <p:spPr>
            <a:xfrm>
              <a:off x="3305033" y="5280140"/>
              <a:ext cx="2133600" cy="41036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2659" latinLnBrk="1" hangingPunct="0"/>
              <a:r>
                <a:rPr lang="en-US" sz="2000" dirty="0">
                  <a:solidFill>
                    <a:srgbClr val="000000"/>
                  </a:solidFill>
                  <a:sym typeface="Helvetica Light"/>
                </a:rPr>
                <a:t>RCP 4.5 ~2050</a:t>
              </a:r>
            </a:p>
          </p:txBody>
        </p:sp>
      </p:grpSp>
      <p:sp>
        <p:nvSpPr>
          <p:cNvPr id="9" name="TextBox 8"/>
          <p:cNvSpPr txBox="1"/>
          <p:nvPr/>
        </p:nvSpPr>
        <p:spPr>
          <a:xfrm>
            <a:off x="892976" y="1117788"/>
            <a:ext cx="7565224" cy="4782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670" tIns="50670" rIns="50670" bIns="50670" numCol="1" spcCol="38003" rtlCol="0" anchor="ctr">
            <a:spAutoFit/>
          </a:bodyPr>
          <a:lstStyle/>
          <a:p>
            <a:pPr algn="ctr" defTabSz="582659" latinLnBrk="1" hangingPunct="0"/>
            <a:r>
              <a:rPr lang="en-US" sz="2400" dirty="0">
                <a:solidFill>
                  <a:srgbClr val="000000"/>
                </a:solidFill>
                <a:sym typeface="Helvetica Light"/>
              </a:rPr>
              <a:t>March soil moisture (total column), changes in percent</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descr="D:\Email\new\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645" y="914608"/>
            <a:ext cx="6477388" cy="53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151964" y="227877"/>
            <a:ext cx="8686645" cy="5882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29" tIns="45616" rIns="91229" bIns="45616">
            <a:spAutoFit/>
          </a:bodyPr>
          <a:lstStyle>
            <a:lvl1pPr defTabSz="936625">
              <a:defRPr sz="2400" b="1">
                <a:solidFill>
                  <a:schemeClr val="tx1"/>
                </a:solidFill>
                <a:latin typeface="Times New Roman" pitchFamily="18" charset="0"/>
              </a:defRPr>
            </a:lvl1pPr>
            <a:lvl2pPr marL="742950" indent="-285750" defTabSz="936625">
              <a:defRPr sz="2400" b="1">
                <a:solidFill>
                  <a:schemeClr val="tx1"/>
                </a:solidFill>
                <a:latin typeface="Times New Roman" pitchFamily="18" charset="0"/>
              </a:defRPr>
            </a:lvl2pPr>
            <a:lvl3pPr marL="1143000" indent="-228600" defTabSz="936625">
              <a:defRPr sz="2400" b="1">
                <a:solidFill>
                  <a:schemeClr val="tx1"/>
                </a:solidFill>
                <a:latin typeface="Times New Roman" pitchFamily="18" charset="0"/>
              </a:defRPr>
            </a:lvl3pPr>
            <a:lvl4pPr marL="1600200" indent="-228600" defTabSz="936625">
              <a:defRPr sz="2400" b="1">
                <a:solidFill>
                  <a:schemeClr val="tx1"/>
                </a:solidFill>
                <a:latin typeface="Times New Roman" pitchFamily="18" charset="0"/>
              </a:defRPr>
            </a:lvl4pPr>
            <a:lvl5pPr marL="2057400" indent="-228600" defTabSz="936625">
              <a:defRPr sz="2400" b="1">
                <a:solidFill>
                  <a:schemeClr val="tx1"/>
                </a:solidFill>
                <a:latin typeface="Times New Roman" pitchFamily="18" charset="0"/>
              </a:defRPr>
            </a:lvl5pPr>
            <a:lvl6pPr marL="2514600" indent="-228600" defTabSz="936625" eaLnBrk="0" fontAlgn="base" hangingPunct="0">
              <a:lnSpc>
                <a:spcPct val="89000"/>
              </a:lnSpc>
              <a:spcBef>
                <a:spcPct val="0"/>
              </a:spcBef>
              <a:spcAft>
                <a:spcPct val="0"/>
              </a:spcAft>
              <a:defRPr sz="2400" b="1">
                <a:solidFill>
                  <a:schemeClr val="tx1"/>
                </a:solidFill>
                <a:latin typeface="Times New Roman" pitchFamily="18" charset="0"/>
              </a:defRPr>
            </a:lvl6pPr>
            <a:lvl7pPr marL="2971800" indent="-228600" defTabSz="936625" eaLnBrk="0" fontAlgn="base" hangingPunct="0">
              <a:lnSpc>
                <a:spcPct val="89000"/>
              </a:lnSpc>
              <a:spcBef>
                <a:spcPct val="0"/>
              </a:spcBef>
              <a:spcAft>
                <a:spcPct val="0"/>
              </a:spcAft>
              <a:defRPr sz="2400" b="1">
                <a:solidFill>
                  <a:schemeClr val="tx1"/>
                </a:solidFill>
                <a:latin typeface="Times New Roman" pitchFamily="18" charset="0"/>
              </a:defRPr>
            </a:lvl7pPr>
            <a:lvl8pPr marL="3429000" indent="-228600" defTabSz="936625" eaLnBrk="0" fontAlgn="base" hangingPunct="0">
              <a:lnSpc>
                <a:spcPct val="89000"/>
              </a:lnSpc>
              <a:spcBef>
                <a:spcPct val="0"/>
              </a:spcBef>
              <a:spcAft>
                <a:spcPct val="0"/>
              </a:spcAft>
              <a:defRPr sz="2400" b="1">
                <a:solidFill>
                  <a:schemeClr val="tx1"/>
                </a:solidFill>
                <a:latin typeface="Times New Roman" pitchFamily="18" charset="0"/>
              </a:defRPr>
            </a:lvl8pPr>
            <a:lvl9pPr marL="3886200" indent="-228600" defTabSz="936625" eaLnBrk="0" fontAlgn="base" hangingPunct="0">
              <a:lnSpc>
                <a:spcPct val="89000"/>
              </a:lnSpc>
              <a:spcBef>
                <a:spcPct val="0"/>
              </a:spcBef>
              <a:spcAft>
                <a:spcPct val="0"/>
              </a:spcAft>
              <a:defRPr sz="2400" b="1">
                <a:solidFill>
                  <a:schemeClr val="tx1"/>
                </a:solidFill>
                <a:latin typeface="Times New Roman" pitchFamily="18" charset="0"/>
              </a:defRPr>
            </a:lvl9pPr>
          </a:lstStyle>
          <a:p>
            <a:pPr algn="ctr" fontAlgn="base">
              <a:spcBef>
                <a:spcPct val="50000"/>
              </a:spcBef>
              <a:spcAft>
                <a:spcPct val="0"/>
              </a:spcAft>
            </a:pPr>
            <a:r>
              <a:rPr lang="en-US" altLang="en-US" sz="3200" b="0" dirty="0">
                <a:solidFill>
                  <a:srgbClr val="000000"/>
                </a:solidFill>
              </a:rPr>
              <a:t>Trends in timing of spring snowmelt (1948-2000)</a:t>
            </a:r>
          </a:p>
        </p:txBody>
      </p:sp>
      <p:sp>
        <p:nvSpPr>
          <p:cNvPr id="26628" name="Text Box 4"/>
          <p:cNvSpPr txBox="1">
            <a:spLocks noChangeArrowheads="1"/>
          </p:cNvSpPr>
          <p:nvPr/>
        </p:nvSpPr>
        <p:spPr bwMode="auto">
          <a:xfrm>
            <a:off x="9" y="6619274"/>
            <a:ext cx="7695967" cy="24006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29" tIns="45616" rIns="91229" bIns="45616">
            <a:spAutoFit/>
          </a:bodyPr>
          <a:lstStyle>
            <a:lvl1pPr defTabSz="936625">
              <a:defRPr sz="2400" b="1">
                <a:solidFill>
                  <a:schemeClr val="tx1"/>
                </a:solidFill>
                <a:latin typeface="Times New Roman" pitchFamily="18" charset="0"/>
              </a:defRPr>
            </a:lvl1pPr>
            <a:lvl2pPr marL="742950" indent="-285750" defTabSz="936625">
              <a:defRPr sz="2400" b="1">
                <a:solidFill>
                  <a:schemeClr val="tx1"/>
                </a:solidFill>
                <a:latin typeface="Times New Roman" pitchFamily="18" charset="0"/>
              </a:defRPr>
            </a:lvl2pPr>
            <a:lvl3pPr marL="1143000" indent="-228600" defTabSz="936625">
              <a:defRPr sz="2400" b="1">
                <a:solidFill>
                  <a:schemeClr val="tx1"/>
                </a:solidFill>
                <a:latin typeface="Times New Roman" pitchFamily="18" charset="0"/>
              </a:defRPr>
            </a:lvl3pPr>
            <a:lvl4pPr marL="1600200" indent="-228600" defTabSz="936625">
              <a:defRPr sz="2400" b="1">
                <a:solidFill>
                  <a:schemeClr val="tx1"/>
                </a:solidFill>
                <a:latin typeface="Times New Roman" pitchFamily="18" charset="0"/>
              </a:defRPr>
            </a:lvl4pPr>
            <a:lvl5pPr marL="2057400" indent="-228600" defTabSz="936625">
              <a:defRPr sz="2400" b="1">
                <a:solidFill>
                  <a:schemeClr val="tx1"/>
                </a:solidFill>
                <a:latin typeface="Times New Roman" pitchFamily="18" charset="0"/>
              </a:defRPr>
            </a:lvl5pPr>
            <a:lvl6pPr marL="2514600" indent="-228600" defTabSz="936625" eaLnBrk="0" fontAlgn="base" hangingPunct="0">
              <a:lnSpc>
                <a:spcPct val="89000"/>
              </a:lnSpc>
              <a:spcBef>
                <a:spcPct val="0"/>
              </a:spcBef>
              <a:spcAft>
                <a:spcPct val="0"/>
              </a:spcAft>
              <a:defRPr sz="2400" b="1">
                <a:solidFill>
                  <a:schemeClr val="tx1"/>
                </a:solidFill>
                <a:latin typeface="Times New Roman" pitchFamily="18" charset="0"/>
              </a:defRPr>
            </a:lvl6pPr>
            <a:lvl7pPr marL="2971800" indent="-228600" defTabSz="936625" eaLnBrk="0" fontAlgn="base" hangingPunct="0">
              <a:lnSpc>
                <a:spcPct val="89000"/>
              </a:lnSpc>
              <a:spcBef>
                <a:spcPct val="0"/>
              </a:spcBef>
              <a:spcAft>
                <a:spcPct val="0"/>
              </a:spcAft>
              <a:defRPr sz="2400" b="1">
                <a:solidFill>
                  <a:schemeClr val="tx1"/>
                </a:solidFill>
                <a:latin typeface="Times New Roman" pitchFamily="18" charset="0"/>
              </a:defRPr>
            </a:lvl7pPr>
            <a:lvl8pPr marL="3429000" indent="-228600" defTabSz="936625" eaLnBrk="0" fontAlgn="base" hangingPunct="0">
              <a:lnSpc>
                <a:spcPct val="89000"/>
              </a:lnSpc>
              <a:spcBef>
                <a:spcPct val="0"/>
              </a:spcBef>
              <a:spcAft>
                <a:spcPct val="0"/>
              </a:spcAft>
              <a:defRPr sz="2400" b="1">
                <a:solidFill>
                  <a:schemeClr val="tx1"/>
                </a:solidFill>
                <a:latin typeface="Times New Roman" pitchFamily="18" charset="0"/>
              </a:defRPr>
            </a:lvl8pPr>
            <a:lvl9pPr marL="3886200" indent="-228600" defTabSz="936625" eaLnBrk="0" fontAlgn="base" hangingPunct="0">
              <a:lnSpc>
                <a:spcPct val="89000"/>
              </a:lnSpc>
              <a:spcBef>
                <a:spcPct val="0"/>
              </a:spcBef>
              <a:spcAft>
                <a:spcPct val="0"/>
              </a:spcAft>
              <a:defRPr sz="2400" b="1">
                <a:solidFill>
                  <a:schemeClr val="tx1"/>
                </a:solidFill>
                <a:latin typeface="Times New Roman" pitchFamily="18" charset="0"/>
              </a:defRPr>
            </a:lvl9pPr>
          </a:lstStyle>
          <a:p>
            <a:pPr algn="ctr" fontAlgn="base">
              <a:lnSpc>
                <a:spcPct val="60000"/>
              </a:lnSpc>
              <a:spcBef>
                <a:spcPct val="50000"/>
              </a:spcBef>
              <a:spcAft>
                <a:spcPct val="0"/>
              </a:spcAft>
            </a:pPr>
            <a:r>
              <a:rPr lang="en-US" altLang="en-US" sz="1600" b="0" dirty="0">
                <a:solidFill>
                  <a:srgbClr val="000000"/>
                </a:solidFill>
                <a:cs typeface="Times New Roman" pitchFamily="18" charset="0"/>
              </a:rPr>
              <a:t>Courtesy of Mike Dettinger, Iris Stewart, Dan Cayan</a:t>
            </a:r>
          </a:p>
        </p:txBody>
      </p:sp>
      <p:sp>
        <p:nvSpPr>
          <p:cNvPr id="26629" name="Text Box 5"/>
          <p:cNvSpPr txBox="1">
            <a:spLocks noChangeArrowheads="1"/>
          </p:cNvSpPr>
          <p:nvPr/>
        </p:nvSpPr>
        <p:spPr bwMode="auto">
          <a:xfrm>
            <a:off x="3048000" y="4876869"/>
            <a:ext cx="1829420" cy="702232"/>
          </a:xfrm>
          <a:prstGeom prst="rect">
            <a:avLst/>
          </a:prstGeom>
          <a:solidFill>
            <a:srgbClr val="94AED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29" tIns="45616" rIns="91229" bIns="45616">
            <a:spAutoFit/>
          </a:bodyPr>
          <a:lstStyle>
            <a:lvl1pPr defTabSz="936625">
              <a:defRPr sz="2400" b="1">
                <a:solidFill>
                  <a:schemeClr val="tx1"/>
                </a:solidFill>
                <a:latin typeface="Times New Roman" pitchFamily="18" charset="0"/>
              </a:defRPr>
            </a:lvl1pPr>
            <a:lvl2pPr marL="742950" indent="-285750" defTabSz="936625">
              <a:defRPr sz="2400" b="1">
                <a:solidFill>
                  <a:schemeClr val="tx1"/>
                </a:solidFill>
                <a:latin typeface="Times New Roman" pitchFamily="18" charset="0"/>
              </a:defRPr>
            </a:lvl2pPr>
            <a:lvl3pPr marL="1143000" indent="-228600" defTabSz="936625">
              <a:defRPr sz="2400" b="1">
                <a:solidFill>
                  <a:schemeClr val="tx1"/>
                </a:solidFill>
                <a:latin typeface="Times New Roman" pitchFamily="18" charset="0"/>
              </a:defRPr>
            </a:lvl3pPr>
            <a:lvl4pPr marL="1600200" indent="-228600" defTabSz="936625">
              <a:defRPr sz="2400" b="1">
                <a:solidFill>
                  <a:schemeClr val="tx1"/>
                </a:solidFill>
                <a:latin typeface="Times New Roman" pitchFamily="18" charset="0"/>
              </a:defRPr>
            </a:lvl4pPr>
            <a:lvl5pPr marL="2057400" indent="-228600" defTabSz="936625">
              <a:defRPr sz="2400" b="1">
                <a:solidFill>
                  <a:schemeClr val="tx1"/>
                </a:solidFill>
                <a:latin typeface="Times New Roman" pitchFamily="18" charset="0"/>
              </a:defRPr>
            </a:lvl5pPr>
            <a:lvl6pPr marL="2514600" indent="-228600" defTabSz="936625" eaLnBrk="0" fontAlgn="base" hangingPunct="0">
              <a:lnSpc>
                <a:spcPct val="89000"/>
              </a:lnSpc>
              <a:spcBef>
                <a:spcPct val="0"/>
              </a:spcBef>
              <a:spcAft>
                <a:spcPct val="0"/>
              </a:spcAft>
              <a:defRPr sz="2400" b="1">
                <a:solidFill>
                  <a:schemeClr val="tx1"/>
                </a:solidFill>
                <a:latin typeface="Times New Roman" pitchFamily="18" charset="0"/>
              </a:defRPr>
            </a:lvl6pPr>
            <a:lvl7pPr marL="2971800" indent="-228600" defTabSz="936625" eaLnBrk="0" fontAlgn="base" hangingPunct="0">
              <a:lnSpc>
                <a:spcPct val="89000"/>
              </a:lnSpc>
              <a:spcBef>
                <a:spcPct val="0"/>
              </a:spcBef>
              <a:spcAft>
                <a:spcPct val="0"/>
              </a:spcAft>
              <a:defRPr sz="2400" b="1">
                <a:solidFill>
                  <a:schemeClr val="tx1"/>
                </a:solidFill>
                <a:latin typeface="Times New Roman" pitchFamily="18" charset="0"/>
              </a:defRPr>
            </a:lvl7pPr>
            <a:lvl8pPr marL="3429000" indent="-228600" defTabSz="936625" eaLnBrk="0" fontAlgn="base" hangingPunct="0">
              <a:lnSpc>
                <a:spcPct val="89000"/>
              </a:lnSpc>
              <a:spcBef>
                <a:spcPct val="0"/>
              </a:spcBef>
              <a:spcAft>
                <a:spcPct val="0"/>
              </a:spcAft>
              <a:defRPr sz="2400" b="1">
                <a:solidFill>
                  <a:schemeClr val="tx1"/>
                </a:solidFill>
                <a:latin typeface="Times New Roman" pitchFamily="18" charset="0"/>
              </a:defRPr>
            </a:lvl8pPr>
            <a:lvl9pPr marL="3886200" indent="-228600" defTabSz="936625" eaLnBrk="0" fontAlgn="base" hangingPunct="0">
              <a:lnSpc>
                <a:spcPct val="89000"/>
              </a:lnSpc>
              <a:spcBef>
                <a:spcPct val="0"/>
              </a:spcBef>
              <a:spcAft>
                <a:spcPct val="0"/>
              </a:spcAft>
              <a:defRPr sz="2400" b="1">
                <a:solidFill>
                  <a:schemeClr val="tx1"/>
                </a:solidFill>
                <a:latin typeface="Times New Roman" pitchFamily="18" charset="0"/>
              </a:defRPr>
            </a:lvl9pPr>
          </a:lstStyle>
          <a:p>
            <a:pPr fontAlgn="base">
              <a:spcBef>
                <a:spcPct val="0"/>
              </a:spcBef>
              <a:spcAft>
                <a:spcPct val="0"/>
              </a:spcAft>
            </a:pPr>
            <a:r>
              <a:rPr lang="en-US" altLang="en-US" sz="2000" b="0" dirty="0">
                <a:solidFill>
                  <a:srgbClr val="000000"/>
                </a:solidFill>
              </a:rPr>
              <a:t>+20d later</a:t>
            </a:r>
          </a:p>
          <a:p>
            <a:pPr fontAlgn="base">
              <a:spcBef>
                <a:spcPct val="0"/>
              </a:spcBef>
              <a:spcAft>
                <a:spcPct val="0"/>
              </a:spcAft>
            </a:pPr>
            <a:r>
              <a:rPr lang="en-US" altLang="en-US" sz="2000" b="0" dirty="0">
                <a:solidFill>
                  <a:srgbClr val="000000"/>
                </a:solidFill>
                <a:cs typeface="Times New Roman" pitchFamily="18" charset="0"/>
              </a:rPr>
              <a:t>–</a:t>
            </a:r>
            <a:r>
              <a:rPr lang="en-US" altLang="en-US" sz="2000" b="0" dirty="0">
                <a:solidFill>
                  <a:srgbClr val="000000"/>
                </a:solidFill>
              </a:rPr>
              <a:t>20d earlier</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p:nvPr/>
        </p:nvSpPr>
        <p:spPr>
          <a:xfrm>
            <a:off x="892998" y="4473820"/>
            <a:ext cx="7358063" cy="20005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2400"/>
            </a:lvl1pPr>
          </a:lstStyle>
          <a:p>
            <a:pPr algn="ctr" defTabSz="409586">
              <a:defRPr sz="1800"/>
            </a:pPr>
            <a:r>
              <a:rPr sz="1300" kern="0" dirty="0">
                <a:solidFill>
                  <a:sysClr val="windowText" lastClr="000000"/>
                </a:solidFill>
                <a:sym typeface="Helvetica Light"/>
              </a:rPr>
              <a:t>–Johnny Appleseed</a:t>
            </a:r>
          </a:p>
        </p:txBody>
      </p:sp>
      <p:sp>
        <p:nvSpPr>
          <p:cNvPr id="52" name="Shape 52"/>
          <p:cNvSpPr/>
          <p:nvPr/>
        </p:nvSpPr>
        <p:spPr>
          <a:xfrm>
            <a:off x="892998" y="3141491"/>
            <a:ext cx="7358063" cy="20005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3800"/>
            </a:lvl1pPr>
          </a:lstStyle>
          <a:p>
            <a:pPr algn="ctr" defTabSz="409586">
              <a:defRPr sz="1800"/>
            </a:pPr>
            <a:r>
              <a:rPr sz="1300" kern="0" dirty="0">
                <a:solidFill>
                  <a:sysClr val="windowText" lastClr="000000"/>
                </a:solidFill>
                <a:sym typeface="Helvetica Light"/>
              </a:rPr>
              <a:t>“Type a quote here.” </a:t>
            </a:r>
          </a:p>
        </p:txBody>
      </p:sp>
      <p:pic>
        <p:nvPicPr>
          <p:cNvPr id="53" name="pasted-image.png"/>
          <p:cNvPicPr/>
          <p:nvPr/>
        </p:nvPicPr>
        <p:blipFill rotWithShape="1">
          <a:blip r:embed="rId2">
            <a:extLst/>
          </a:blip>
          <a:srcRect t="25397" b="18961"/>
          <a:stretch/>
        </p:blipFill>
        <p:spPr>
          <a:xfrm>
            <a:off x="-14776" y="1738169"/>
            <a:ext cx="9144000" cy="3206753"/>
          </a:xfrm>
          <a:prstGeom prst="rect">
            <a:avLst/>
          </a:prstGeom>
          <a:ln w="12700">
            <a:miter lim="400000"/>
          </a:ln>
        </p:spPr>
      </p:pic>
      <p:grpSp>
        <p:nvGrpSpPr>
          <p:cNvPr id="5" name="Group 4"/>
          <p:cNvGrpSpPr/>
          <p:nvPr/>
        </p:nvGrpSpPr>
        <p:grpSpPr>
          <a:xfrm>
            <a:off x="1052020" y="4953943"/>
            <a:ext cx="7010400" cy="441146"/>
            <a:chOff x="1066800" y="5280139"/>
            <a:chExt cx="7010400" cy="441145"/>
          </a:xfrm>
        </p:grpSpPr>
        <p:sp>
          <p:nvSpPr>
            <p:cNvPr id="6" name="TextBox 5"/>
            <p:cNvSpPr txBox="1"/>
            <p:nvPr/>
          </p:nvSpPr>
          <p:spPr>
            <a:xfrm>
              <a:off x="1066800" y="5280139"/>
              <a:ext cx="2133600" cy="41036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2659" latinLnBrk="1" hangingPunct="0"/>
              <a:r>
                <a:rPr lang="en-US" sz="2000" dirty="0">
                  <a:solidFill>
                    <a:srgbClr val="000000"/>
                  </a:solidFill>
                  <a:sym typeface="Helvetica Light"/>
                </a:rPr>
                <a:t>historical</a:t>
              </a:r>
            </a:p>
          </p:txBody>
        </p:sp>
        <p:sp>
          <p:nvSpPr>
            <p:cNvPr id="7" name="TextBox 6"/>
            <p:cNvSpPr txBox="1"/>
            <p:nvPr/>
          </p:nvSpPr>
          <p:spPr>
            <a:xfrm>
              <a:off x="5943600" y="5310916"/>
              <a:ext cx="2133600" cy="41036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2659" latinLnBrk="1" hangingPunct="0"/>
              <a:r>
                <a:rPr lang="en-US" sz="2000" dirty="0">
                  <a:solidFill>
                    <a:srgbClr val="000000"/>
                  </a:solidFill>
                  <a:sym typeface="Helvetica Light"/>
                </a:rPr>
                <a:t>RCP 4.5 ~2050</a:t>
              </a:r>
            </a:p>
          </p:txBody>
        </p:sp>
        <p:sp>
          <p:nvSpPr>
            <p:cNvPr id="8" name="TextBox 7"/>
            <p:cNvSpPr txBox="1"/>
            <p:nvPr/>
          </p:nvSpPr>
          <p:spPr>
            <a:xfrm>
              <a:off x="3305033" y="5280140"/>
              <a:ext cx="2133600" cy="41036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2659" latinLnBrk="1" hangingPunct="0"/>
              <a:r>
                <a:rPr lang="en-US" sz="2000" dirty="0">
                  <a:solidFill>
                    <a:srgbClr val="000000"/>
                  </a:solidFill>
                  <a:sym typeface="Helvetica Light"/>
                </a:rPr>
                <a:t>RCP 4.5 ~2050</a:t>
              </a:r>
            </a:p>
          </p:txBody>
        </p:sp>
      </p:grpSp>
      <p:sp>
        <p:nvSpPr>
          <p:cNvPr id="9" name="TextBox 8"/>
          <p:cNvSpPr txBox="1"/>
          <p:nvPr/>
        </p:nvSpPr>
        <p:spPr>
          <a:xfrm>
            <a:off x="892976" y="1121055"/>
            <a:ext cx="7565224" cy="47170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670" tIns="50670" rIns="50670" bIns="50670" numCol="1" spcCol="38003" rtlCol="0" anchor="ctr">
            <a:spAutoFit/>
          </a:bodyPr>
          <a:lstStyle/>
          <a:p>
            <a:pPr algn="ctr" defTabSz="582659" latinLnBrk="1" hangingPunct="0"/>
            <a:r>
              <a:rPr lang="en-US" sz="2400" dirty="0">
                <a:solidFill>
                  <a:srgbClr val="000000"/>
                </a:solidFill>
                <a:sym typeface="Helvetica Light"/>
              </a:rPr>
              <a:t>August soil moisture (total column), changes in percent</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107" t="18001" r="28000" b="12856"/>
          <a:stretch/>
        </p:blipFill>
        <p:spPr bwMode="auto">
          <a:xfrm>
            <a:off x="1752608" y="732564"/>
            <a:ext cx="6190853" cy="5363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257800" y="6515099"/>
            <a:ext cx="3810000" cy="381000"/>
          </a:xfrm>
          <a:prstGeom prst="rect">
            <a:avLst/>
          </a:prstGeom>
          <a:noFill/>
        </p:spPr>
        <p:txBody>
          <a:bodyPr wrap="square" rtlCol="0">
            <a:spAutoFit/>
          </a:bodyPr>
          <a:lstStyle/>
          <a:p>
            <a:r>
              <a:rPr lang="en-US" dirty="0"/>
              <a:t>f</a:t>
            </a:r>
            <a:r>
              <a:rPr lang="en-US" dirty="0" smtClean="0"/>
              <a:t>rom Hamlet and Lettenmaier, 2007</a:t>
            </a:r>
            <a:endParaRPr lang="en-US" dirty="0"/>
          </a:p>
        </p:txBody>
      </p:sp>
    </p:spTree>
    <p:extLst>
      <p:ext uri="{BB962C8B-B14F-4D97-AF65-F5344CB8AC3E}">
        <p14:creationId xmlns:p14="http://schemas.microsoft.com/office/powerpoint/2010/main" val="31415054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893" t="40230" r="23536" b="16645"/>
          <a:stretch/>
        </p:blipFill>
        <p:spPr bwMode="auto">
          <a:xfrm>
            <a:off x="243570" y="1219204"/>
            <a:ext cx="8261211" cy="4212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29200" y="6400800"/>
            <a:ext cx="3886200" cy="369332"/>
          </a:xfrm>
          <a:prstGeom prst="rect">
            <a:avLst/>
          </a:prstGeom>
          <a:noFill/>
        </p:spPr>
        <p:txBody>
          <a:bodyPr wrap="square" rtlCol="0">
            <a:spAutoFit/>
          </a:bodyPr>
          <a:lstStyle/>
          <a:p>
            <a:r>
              <a:rPr lang="en-US" dirty="0"/>
              <a:t>f</a:t>
            </a:r>
            <a:r>
              <a:rPr lang="en-US" dirty="0" smtClean="0"/>
              <a:t>rom Hamlet and Lettenmaier, 2007</a:t>
            </a:r>
            <a:endParaRPr lang="en-US" dirty="0"/>
          </a:p>
        </p:txBody>
      </p:sp>
    </p:spTree>
    <p:extLst>
      <p:ext uri="{BB962C8B-B14F-4D97-AF65-F5344CB8AC3E}">
        <p14:creationId xmlns:p14="http://schemas.microsoft.com/office/powerpoint/2010/main" val="40418257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a:spLocks noGrp="1"/>
          </p:cNvSpPr>
          <p:nvPr>
            <p:ph type="title"/>
          </p:nvPr>
        </p:nvSpPr>
        <p:spPr>
          <a:xfrm>
            <a:off x="669727" y="312540"/>
            <a:ext cx="7804547" cy="674366"/>
          </a:xfrm>
          <a:prstGeom prst="rect">
            <a:avLst/>
          </a:prstGeom>
        </p:spPr>
        <p:txBody>
          <a:bodyPr/>
          <a:lstStyle>
            <a:lvl1pPr defTabSz="303783">
              <a:defRPr sz="4160"/>
            </a:lvl1pPr>
          </a:lstStyle>
          <a:p>
            <a:pPr lvl="0">
              <a:defRPr sz="1800"/>
            </a:pPr>
            <a:r>
              <a:rPr sz="2900" dirty="0"/>
              <a:t>Future Changes in the Annual Maximum Flood</a:t>
            </a:r>
          </a:p>
        </p:txBody>
      </p:sp>
      <p:sp>
        <p:nvSpPr>
          <p:cNvPr id="75" name="Shape 75"/>
          <p:cNvSpPr>
            <a:spLocks noGrp="1"/>
          </p:cNvSpPr>
          <p:nvPr>
            <p:ph type="body" idx="1"/>
          </p:nvPr>
        </p:nvSpPr>
        <p:spPr>
          <a:prstGeom prst="rect">
            <a:avLst/>
          </a:prstGeom>
        </p:spPr>
        <p:txBody>
          <a:bodyPr/>
          <a:lstStyle/>
          <a:p>
            <a:pPr lvl="0"/>
            <a:endParaRPr dirty="0"/>
          </a:p>
        </p:txBody>
      </p:sp>
      <p:pic>
        <p:nvPicPr>
          <p:cNvPr id="76" name="pasted-image.png"/>
          <p:cNvPicPr/>
          <p:nvPr/>
        </p:nvPicPr>
        <p:blipFill rotWithShape="1">
          <a:blip r:embed="rId3">
            <a:extLst/>
          </a:blip>
          <a:srcRect l="13524"/>
          <a:stretch/>
        </p:blipFill>
        <p:spPr>
          <a:xfrm>
            <a:off x="0" y="1580561"/>
            <a:ext cx="4710594" cy="4083613"/>
          </a:xfrm>
          <a:prstGeom prst="rect">
            <a:avLst/>
          </a:prstGeom>
          <a:ln w="12700">
            <a:miter lim="400000"/>
          </a:ln>
        </p:spPr>
      </p:pic>
      <p:pic>
        <p:nvPicPr>
          <p:cNvPr id="77" name="pasted-image.png"/>
          <p:cNvPicPr/>
          <p:nvPr/>
        </p:nvPicPr>
        <p:blipFill rotWithShape="1">
          <a:blip r:embed="rId4">
            <a:extLst/>
          </a:blip>
          <a:srcRect r="11462"/>
          <a:stretch/>
        </p:blipFill>
        <p:spPr>
          <a:xfrm>
            <a:off x="4016311" y="1580554"/>
            <a:ext cx="4822889" cy="4083614"/>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81000"/>
            <a:ext cx="7772400" cy="917564"/>
          </a:xfrm>
        </p:spPr>
        <p:txBody>
          <a:bodyPr/>
          <a:lstStyle/>
          <a:p>
            <a:r>
              <a:rPr lang="en-US" dirty="0" smtClean="0"/>
              <a:t>Summary</a:t>
            </a:r>
            <a:endParaRPr lang="en-US" dirty="0"/>
          </a:p>
        </p:txBody>
      </p:sp>
      <p:sp>
        <p:nvSpPr>
          <p:cNvPr id="3" name="Subtitle 2"/>
          <p:cNvSpPr>
            <a:spLocks noGrp="1"/>
          </p:cNvSpPr>
          <p:nvPr>
            <p:ph type="subTitle" idx="1"/>
          </p:nvPr>
        </p:nvSpPr>
        <p:spPr>
          <a:xfrm>
            <a:off x="457200" y="1600200"/>
            <a:ext cx="8305800" cy="4419600"/>
          </a:xfrm>
        </p:spPr>
        <p:txBody>
          <a:bodyPr>
            <a:noAutofit/>
          </a:bodyPr>
          <a:lstStyle/>
          <a:p>
            <a:pPr marL="457200" indent="-457200" algn="l">
              <a:buFont typeface="Wingdings" panose="05000000000000000000" pitchFamily="2" charset="2"/>
              <a:buChar char="§"/>
            </a:pPr>
            <a:r>
              <a:rPr lang="en-US" sz="2800" dirty="0" smtClean="0">
                <a:solidFill>
                  <a:schemeClr val="tx1"/>
                </a:solidFill>
              </a:rPr>
              <a:t>Snow is the dominant driver of runoff seasonality in the Western U.S. (and is highly sensitive to warming)</a:t>
            </a:r>
          </a:p>
          <a:p>
            <a:pPr marL="457200" indent="-457200" algn="l">
              <a:buFont typeface="Wingdings" panose="05000000000000000000" pitchFamily="2" charset="2"/>
              <a:buChar char="§"/>
            </a:pPr>
            <a:r>
              <a:rPr lang="en-US" sz="2800" dirty="0" smtClean="0">
                <a:solidFill>
                  <a:schemeClr val="tx1"/>
                </a:solidFill>
              </a:rPr>
              <a:t>Interaction of built system (reservoir storage) and seasonal runoff distribution is key to understanding water management implications of global change (e.g., Colorado vs. Yakima)</a:t>
            </a:r>
          </a:p>
          <a:p>
            <a:pPr marL="457200" indent="-457200" algn="l">
              <a:buFont typeface="Wingdings" panose="05000000000000000000" pitchFamily="2" charset="2"/>
              <a:buChar char="§"/>
            </a:pPr>
            <a:r>
              <a:rPr lang="en-US" sz="2800" dirty="0" smtClean="0">
                <a:solidFill>
                  <a:schemeClr val="tx1"/>
                </a:solidFill>
              </a:rPr>
              <a:t>Not much has changed in our understanding of implications of climate change for water supply reliability, but understanding of extremes (e.g. flooding) is more sensitive to space-time scale issues</a:t>
            </a:r>
            <a:endParaRPr lang="en-US" sz="2800" dirty="0">
              <a:solidFill>
                <a:schemeClr val="tx1"/>
              </a:solidFill>
            </a:endParaRPr>
          </a:p>
        </p:txBody>
      </p:sp>
    </p:spTree>
    <p:extLst>
      <p:ext uri="{BB962C8B-B14F-4D97-AF65-F5344CB8AC3E}">
        <p14:creationId xmlns:p14="http://schemas.microsoft.com/office/powerpoint/2010/main" val="19902185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hape 81"/>
          <p:cNvSpPr>
            <a:spLocks noGrp="1"/>
          </p:cNvSpPr>
          <p:nvPr>
            <p:ph type="title"/>
          </p:nvPr>
        </p:nvSpPr>
        <p:spPr>
          <a:xfrm>
            <a:off x="669727" y="312539"/>
            <a:ext cx="7804547" cy="535642"/>
          </a:xfrm>
          <a:prstGeom prst="rect">
            <a:avLst/>
          </a:prstGeom>
        </p:spPr>
        <p:txBody>
          <a:bodyPr/>
          <a:lstStyle>
            <a:lvl1pPr defTabSz="315468">
              <a:defRPr sz="4320"/>
            </a:lvl1pPr>
          </a:lstStyle>
          <a:p>
            <a:pPr lvl="0">
              <a:defRPr sz="1800"/>
            </a:pPr>
            <a:r>
              <a:rPr sz="3000" dirty="0"/>
              <a:t>Timing of Annual Maximum Flood</a:t>
            </a:r>
          </a:p>
        </p:txBody>
      </p:sp>
      <p:sp>
        <p:nvSpPr>
          <p:cNvPr id="82" name="Shape 82"/>
          <p:cNvSpPr>
            <a:spLocks noGrp="1"/>
          </p:cNvSpPr>
          <p:nvPr>
            <p:ph type="body" idx="1"/>
          </p:nvPr>
        </p:nvSpPr>
        <p:spPr>
          <a:prstGeom prst="rect">
            <a:avLst/>
          </a:prstGeom>
        </p:spPr>
        <p:txBody>
          <a:bodyPr/>
          <a:lstStyle/>
          <a:p>
            <a:pPr lvl="0"/>
            <a:endParaRPr dirty="0"/>
          </a:p>
        </p:txBody>
      </p:sp>
      <p:pic>
        <p:nvPicPr>
          <p:cNvPr id="83" name="pasted-image.png"/>
          <p:cNvPicPr/>
          <p:nvPr/>
        </p:nvPicPr>
        <p:blipFill rotWithShape="1">
          <a:blip r:embed="rId3">
            <a:extLst/>
          </a:blip>
          <a:srcRect l="19989"/>
          <a:stretch/>
        </p:blipFill>
        <p:spPr>
          <a:xfrm>
            <a:off x="0" y="806264"/>
            <a:ext cx="3081447" cy="2887145"/>
          </a:xfrm>
          <a:prstGeom prst="rect">
            <a:avLst/>
          </a:prstGeom>
          <a:ln w="12700">
            <a:miter lim="400000"/>
          </a:ln>
        </p:spPr>
      </p:pic>
      <p:pic>
        <p:nvPicPr>
          <p:cNvPr id="84" name="pasted-image.png"/>
          <p:cNvPicPr/>
          <p:nvPr/>
        </p:nvPicPr>
        <p:blipFill>
          <a:blip r:embed="rId4">
            <a:extLst/>
          </a:blip>
          <a:stretch>
            <a:fillRect/>
          </a:stretch>
        </p:blipFill>
        <p:spPr>
          <a:xfrm>
            <a:off x="2465602" y="806264"/>
            <a:ext cx="3851274" cy="2887145"/>
          </a:xfrm>
          <a:prstGeom prst="rect">
            <a:avLst/>
          </a:prstGeom>
          <a:ln w="12700">
            <a:miter lim="400000"/>
          </a:ln>
        </p:spPr>
      </p:pic>
      <p:pic>
        <p:nvPicPr>
          <p:cNvPr id="85" name="pasted-image.png"/>
          <p:cNvPicPr/>
          <p:nvPr/>
        </p:nvPicPr>
        <p:blipFill rotWithShape="1">
          <a:blip r:embed="rId5">
            <a:extLst/>
          </a:blip>
          <a:srcRect r="10717"/>
          <a:stretch/>
        </p:blipFill>
        <p:spPr>
          <a:xfrm>
            <a:off x="5465977" y="806264"/>
            <a:ext cx="3438537" cy="2887145"/>
          </a:xfrm>
          <a:prstGeom prst="rect">
            <a:avLst/>
          </a:prstGeom>
          <a:ln w="12700">
            <a:miter lim="400000"/>
          </a:ln>
        </p:spPr>
      </p:pic>
      <p:pic>
        <p:nvPicPr>
          <p:cNvPr id="86" name="pasted-image.png"/>
          <p:cNvPicPr/>
          <p:nvPr/>
        </p:nvPicPr>
        <p:blipFill>
          <a:blip r:embed="rId6">
            <a:extLst/>
          </a:blip>
          <a:stretch>
            <a:fillRect/>
          </a:stretch>
        </p:blipFill>
        <p:spPr>
          <a:xfrm>
            <a:off x="1235033" y="3599240"/>
            <a:ext cx="3580106" cy="2683862"/>
          </a:xfrm>
          <a:prstGeom prst="rect">
            <a:avLst/>
          </a:prstGeom>
          <a:ln w="12700">
            <a:miter lim="400000"/>
          </a:ln>
        </p:spPr>
      </p:pic>
      <p:pic>
        <p:nvPicPr>
          <p:cNvPr id="87" name="pasted-image.png"/>
          <p:cNvPicPr/>
          <p:nvPr/>
        </p:nvPicPr>
        <p:blipFill>
          <a:blip r:embed="rId7">
            <a:extLst/>
          </a:blip>
          <a:stretch>
            <a:fillRect/>
          </a:stretch>
        </p:blipFill>
        <p:spPr>
          <a:xfrm>
            <a:off x="4207754" y="3641412"/>
            <a:ext cx="3467602" cy="2599521"/>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280" y="227900"/>
            <a:ext cx="7773485" cy="1144033"/>
          </a:xfrm>
          <a:solidFill>
            <a:srgbClr val="FFFFFF"/>
          </a:solidFill>
          <a:ln>
            <a:solidFill>
              <a:srgbClr val="000000"/>
            </a:solidFill>
            <a:miter lim="800000"/>
            <a:headEnd/>
            <a:tailEnd/>
          </a:ln>
        </p:spPr>
        <p:txBody>
          <a:bodyPr vert="horz" wrap="square" lIns="91314" tIns="45659" rIns="91314" bIns="45659" numCol="1" anchor="t" anchorCtr="0" compatLnSpc="1">
            <a:prstTxWarp prst="textNoShape">
              <a:avLst/>
            </a:prstTxWarp>
          </a:bodyPr>
          <a:lstStyle/>
          <a:p>
            <a:r>
              <a:rPr lang="en-US" altLang="en-US" dirty="0" smtClean="0">
                <a:solidFill>
                  <a:schemeClr val="bg1"/>
                </a:solidFill>
              </a:rPr>
              <a:t>Trends in snowpack</a:t>
            </a:r>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l="13474" t="13086" r="5684" b="44016"/>
          <a:stretch>
            <a:fillRect/>
          </a:stretch>
        </p:blipFill>
        <p:spPr bwMode="auto">
          <a:xfrm>
            <a:off x="227903" y="122466"/>
            <a:ext cx="8764162" cy="6583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l="33125" t="12000" r="31876" b="12000"/>
          <a:stretch>
            <a:fillRect/>
          </a:stretch>
        </p:blipFill>
        <p:spPr bwMode="auto">
          <a:xfrm>
            <a:off x="2120906" y="0"/>
            <a:ext cx="505416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l="24374" t="25000" r="23750" b="9000"/>
          <a:stretch>
            <a:fillRect/>
          </a:stretch>
        </p:blipFill>
        <p:spPr bwMode="auto">
          <a:xfrm>
            <a:off x="533323" y="0"/>
            <a:ext cx="8001388" cy="6361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9" name="Text Box 3"/>
          <p:cNvSpPr txBox="1">
            <a:spLocks noChangeArrowheads="1"/>
          </p:cNvSpPr>
          <p:nvPr/>
        </p:nvSpPr>
        <p:spPr bwMode="auto">
          <a:xfrm>
            <a:off x="6096000" y="6490612"/>
            <a:ext cx="2742580" cy="369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69" tIns="45685" rIns="91369" bIns="45685">
            <a:spAutoFit/>
          </a:bodyPr>
          <a:lstStyle>
            <a:lvl1pPr defTabSz="936625">
              <a:defRPr sz="2400" b="1">
                <a:solidFill>
                  <a:schemeClr val="tx1"/>
                </a:solidFill>
                <a:latin typeface="Times New Roman" pitchFamily="18" charset="0"/>
              </a:defRPr>
            </a:lvl1pPr>
            <a:lvl2pPr marL="742950" indent="-285750" defTabSz="936625">
              <a:defRPr sz="2400" b="1">
                <a:solidFill>
                  <a:schemeClr val="tx1"/>
                </a:solidFill>
                <a:latin typeface="Times New Roman" pitchFamily="18" charset="0"/>
              </a:defRPr>
            </a:lvl2pPr>
            <a:lvl3pPr marL="1143000" indent="-228600" defTabSz="936625">
              <a:defRPr sz="2400" b="1">
                <a:solidFill>
                  <a:schemeClr val="tx1"/>
                </a:solidFill>
                <a:latin typeface="Times New Roman" pitchFamily="18" charset="0"/>
              </a:defRPr>
            </a:lvl3pPr>
            <a:lvl4pPr marL="1600200" indent="-228600" defTabSz="936625">
              <a:defRPr sz="2400" b="1">
                <a:solidFill>
                  <a:schemeClr val="tx1"/>
                </a:solidFill>
                <a:latin typeface="Times New Roman" pitchFamily="18" charset="0"/>
              </a:defRPr>
            </a:lvl4pPr>
            <a:lvl5pPr marL="2057400" indent="-228600" defTabSz="936625">
              <a:defRPr sz="2400" b="1">
                <a:solidFill>
                  <a:schemeClr val="tx1"/>
                </a:solidFill>
                <a:latin typeface="Times New Roman" pitchFamily="18" charset="0"/>
              </a:defRPr>
            </a:lvl5pPr>
            <a:lvl6pPr marL="2514600" indent="-228600" defTabSz="936625" eaLnBrk="0" fontAlgn="base" hangingPunct="0">
              <a:lnSpc>
                <a:spcPct val="89000"/>
              </a:lnSpc>
              <a:spcBef>
                <a:spcPct val="0"/>
              </a:spcBef>
              <a:spcAft>
                <a:spcPct val="0"/>
              </a:spcAft>
              <a:defRPr sz="2400" b="1">
                <a:solidFill>
                  <a:schemeClr val="tx1"/>
                </a:solidFill>
                <a:latin typeface="Times New Roman" pitchFamily="18" charset="0"/>
              </a:defRPr>
            </a:lvl6pPr>
            <a:lvl7pPr marL="2971800" indent="-228600" defTabSz="936625" eaLnBrk="0" fontAlgn="base" hangingPunct="0">
              <a:lnSpc>
                <a:spcPct val="89000"/>
              </a:lnSpc>
              <a:spcBef>
                <a:spcPct val="0"/>
              </a:spcBef>
              <a:spcAft>
                <a:spcPct val="0"/>
              </a:spcAft>
              <a:defRPr sz="2400" b="1">
                <a:solidFill>
                  <a:schemeClr val="tx1"/>
                </a:solidFill>
                <a:latin typeface="Times New Roman" pitchFamily="18" charset="0"/>
              </a:defRPr>
            </a:lvl7pPr>
            <a:lvl8pPr marL="3429000" indent="-228600" defTabSz="936625" eaLnBrk="0" fontAlgn="base" hangingPunct="0">
              <a:lnSpc>
                <a:spcPct val="89000"/>
              </a:lnSpc>
              <a:spcBef>
                <a:spcPct val="0"/>
              </a:spcBef>
              <a:spcAft>
                <a:spcPct val="0"/>
              </a:spcAft>
              <a:defRPr sz="2400" b="1">
                <a:solidFill>
                  <a:schemeClr val="tx1"/>
                </a:solidFill>
                <a:latin typeface="Times New Roman" pitchFamily="18" charset="0"/>
              </a:defRPr>
            </a:lvl8pPr>
            <a:lvl9pPr marL="3886200" indent="-228600" defTabSz="936625" eaLnBrk="0" fontAlgn="base" hangingPunct="0">
              <a:lnSpc>
                <a:spcPct val="89000"/>
              </a:lnSpc>
              <a:spcBef>
                <a:spcPct val="0"/>
              </a:spcBef>
              <a:spcAft>
                <a:spcPct val="0"/>
              </a:spcAft>
              <a:defRPr sz="2400" b="1">
                <a:solidFill>
                  <a:schemeClr val="tx1"/>
                </a:solidFill>
                <a:latin typeface="Times New Roman" pitchFamily="18" charset="0"/>
              </a:defRPr>
            </a:lvl9pPr>
          </a:lstStyle>
          <a:p>
            <a:pPr fontAlgn="base">
              <a:spcBef>
                <a:spcPct val="50000"/>
              </a:spcBef>
              <a:spcAft>
                <a:spcPct val="0"/>
              </a:spcAft>
            </a:pPr>
            <a:r>
              <a:rPr lang="en-US" altLang="en-US" sz="1800" b="0" dirty="0">
                <a:solidFill>
                  <a:srgbClr val="000000"/>
                </a:solidFill>
                <a:latin typeface="Arial" charset="0"/>
              </a:rPr>
              <a:t>Source:  Mote et al, 2005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857232"/>
            <a:ext cx="4857784" cy="4857784"/>
            <a:chOff x="0" y="857232"/>
            <a:chExt cx="4857784" cy="4857784"/>
          </a:xfrm>
        </p:grpSpPr>
        <p:pic>
          <p:nvPicPr>
            <p:cNvPr id="4" name="图片 3" descr="grid_map.png"/>
            <p:cNvPicPr/>
            <p:nvPr/>
          </p:nvPicPr>
          <p:blipFill>
            <a:blip r:embed="rId3" cstate="print"/>
            <a:stretch>
              <a:fillRect/>
            </a:stretch>
          </p:blipFill>
          <p:spPr>
            <a:xfrm>
              <a:off x="0" y="857232"/>
              <a:ext cx="4857784" cy="4857784"/>
            </a:xfrm>
            <a:prstGeom prst="rect">
              <a:avLst/>
            </a:prstGeom>
          </p:spPr>
        </p:pic>
        <p:sp>
          <p:nvSpPr>
            <p:cNvPr id="8" name="矩形 7"/>
            <p:cNvSpPr/>
            <p:nvPr/>
          </p:nvSpPr>
          <p:spPr>
            <a:xfrm>
              <a:off x="4283968" y="2708920"/>
              <a:ext cx="504056" cy="2016224"/>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77"/>
              <a:endParaRPr lang="en-US" dirty="0">
                <a:solidFill>
                  <a:prstClr val="white"/>
                </a:solidFill>
              </a:endParaRPr>
            </a:p>
          </p:txBody>
        </p:sp>
      </p:grpSp>
      <p:sp>
        <p:nvSpPr>
          <p:cNvPr id="2" name="标题 1"/>
          <p:cNvSpPr>
            <a:spLocks noGrp="1"/>
          </p:cNvSpPr>
          <p:nvPr>
            <p:ph type="title"/>
          </p:nvPr>
        </p:nvSpPr>
        <p:spPr>
          <a:xfrm>
            <a:off x="500034" y="0"/>
            <a:ext cx="8229600" cy="1143000"/>
          </a:xfrm>
        </p:spPr>
        <p:txBody>
          <a:bodyPr>
            <a:normAutofit/>
          </a:bodyPr>
          <a:lstStyle/>
          <a:p>
            <a:r>
              <a:rPr lang="en-US" dirty="0" smtClean="0"/>
              <a:t>Study area and period </a:t>
            </a:r>
            <a:endParaRPr lang="en-US" dirty="0"/>
          </a:p>
        </p:txBody>
      </p:sp>
      <p:sp>
        <p:nvSpPr>
          <p:cNvPr id="3" name="内容占位符 2"/>
          <p:cNvSpPr>
            <a:spLocks noGrp="1"/>
          </p:cNvSpPr>
          <p:nvPr>
            <p:ph idx="1"/>
          </p:nvPr>
        </p:nvSpPr>
        <p:spPr>
          <a:xfrm>
            <a:off x="4714876" y="1643059"/>
            <a:ext cx="4429124" cy="4525963"/>
          </a:xfrm>
        </p:spPr>
        <p:txBody>
          <a:bodyPr>
            <a:normAutofit/>
          </a:bodyPr>
          <a:lstStyle/>
          <a:p>
            <a:r>
              <a:rPr lang="en-US" sz="2400" b="1" dirty="0"/>
              <a:t>Sierra Nevada mountain range</a:t>
            </a:r>
          </a:p>
          <a:p>
            <a:pPr>
              <a:buNone/>
            </a:pPr>
            <a:r>
              <a:rPr lang="en-US" sz="2000" dirty="0"/>
              <a:t>	- Long-term Apr 1 SWE &gt; 10 mm</a:t>
            </a:r>
          </a:p>
          <a:p>
            <a:endParaRPr lang="en-US" sz="2000" dirty="0"/>
          </a:p>
          <a:p>
            <a:endParaRPr lang="en-US" sz="2000" dirty="0"/>
          </a:p>
          <a:p>
            <a:r>
              <a:rPr lang="en-US" sz="2400" b="1" dirty="0"/>
              <a:t>1920-2014</a:t>
            </a:r>
            <a:endParaRPr lang="en-US" sz="2000" dirty="0"/>
          </a:p>
          <a:p>
            <a:pPr>
              <a:buNone/>
            </a:pPr>
            <a:r>
              <a:rPr lang="en-US" sz="2000" dirty="0"/>
              <a:t>	</a:t>
            </a:r>
          </a:p>
        </p:txBody>
      </p:sp>
      <p:sp>
        <p:nvSpPr>
          <p:cNvPr id="7" name="灯片编号占位符 5"/>
          <p:cNvSpPr>
            <a:spLocks noGrp="1"/>
          </p:cNvSpPr>
          <p:nvPr>
            <p:ph type="sldNum" sz="quarter" idx="12"/>
          </p:nvPr>
        </p:nvSpPr>
        <p:spPr>
          <a:xfrm>
            <a:off x="8786842" y="6492884"/>
            <a:ext cx="357158" cy="365125"/>
          </a:xfrm>
        </p:spPr>
        <p:txBody>
          <a:bodyPr/>
          <a:lstStyle/>
          <a:p>
            <a:fld id="{0C913308-F349-4B6D-A68A-DD1791B4A57B}" type="slidenum">
              <a:rPr lang="zh-CN" altLang="en-US" smtClean="0">
                <a:solidFill>
                  <a:prstClr val="black">
                    <a:tint val="75000"/>
                  </a:prstClr>
                </a:solidFill>
              </a:rPr>
              <a:pPr/>
              <a:t>8</a:t>
            </a:fld>
            <a:endParaRPr lang="zh-CN" altLang="en-US" dirty="0">
              <a:solidFill>
                <a:prstClr val="black">
                  <a:tint val="75000"/>
                </a:prstClr>
              </a:solidFill>
            </a:endParaRPr>
          </a:p>
        </p:txBody>
      </p:sp>
      <p:sp>
        <p:nvSpPr>
          <p:cNvPr id="5" name="TextBox 4"/>
          <p:cNvSpPr txBox="1"/>
          <p:nvPr/>
        </p:nvSpPr>
        <p:spPr>
          <a:xfrm>
            <a:off x="6400800" y="6488668"/>
            <a:ext cx="2286000" cy="369332"/>
          </a:xfrm>
          <a:prstGeom prst="rect">
            <a:avLst/>
          </a:prstGeom>
          <a:noFill/>
        </p:spPr>
        <p:txBody>
          <a:bodyPr wrap="square" rtlCol="0">
            <a:spAutoFit/>
          </a:bodyPr>
          <a:lstStyle/>
          <a:p>
            <a:r>
              <a:rPr lang="en-US" dirty="0"/>
              <a:t>f</a:t>
            </a:r>
            <a:r>
              <a:rPr lang="en-US" dirty="0" smtClean="0"/>
              <a:t>rom Mao et al., 2015</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1143000"/>
          </a:xfrm>
        </p:spPr>
        <p:txBody>
          <a:bodyPr>
            <a:normAutofit/>
          </a:bodyPr>
          <a:lstStyle/>
          <a:p>
            <a:r>
              <a:rPr lang="en-US" sz="2800" dirty="0"/>
              <a:t>Winter (Nov 1 – Mar 31) precipitation and temperature, 1920-14</a:t>
            </a:r>
          </a:p>
        </p:txBody>
      </p:sp>
      <p:pic>
        <p:nvPicPr>
          <p:cNvPr id="4" name="内容占位符 3" descr="ts_prec.png"/>
          <p:cNvPicPr>
            <a:picLocks noGrp="1" noChangeAspect="1"/>
          </p:cNvPicPr>
          <p:nvPr>
            <p:ph idx="1"/>
          </p:nvPr>
        </p:nvPicPr>
        <p:blipFill rotWithShape="1">
          <a:blip r:embed="rId3" cstate="print"/>
          <a:srcRect l="4167"/>
          <a:stretch/>
        </p:blipFill>
        <p:spPr>
          <a:xfrm>
            <a:off x="8" y="1428736"/>
            <a:ext cx="8215337" cy="2143140"/>
          </a:xfrm>
        </p:spPr>
      </p:pic>
      <p:pic>
        <p:nvPicPr>
          <p:cNvPr id="5" name="图片 4" descr="ts_temp.png"/>
          <p:cNvPicPr>
            <a:picLocks noChangeAspect="1"/>
          </p:cNvPicPr>
          <p:nvPr/>
        </p:nvPicPr>
        <p:blipFill rotWithShape="1">
          <a:blip r:embed="rId4" cstate="print"/>
          <a:srcRect l="4167"/>
          <a:stretch/>
        </p:blipFill>
        <p:spPr>
          <a:xfrm>
            <a:off x="8" y="3929066"/>
            <a:ext cx="8215337" cy="2143140"/>
          </a:xfrm>
          <a:prstGeom prst="rect">
            <a:avLst/>
          </a:prstGeom>
        </p:spPr>
      </p:pic>
      <p:sp>
        <p:nvSpPr>
          <p:cNvPr id="14" name="TextBox 13"/>
          <p:cNvSpPr txBox="1"/>
          <p:nvPr/>
        </p:nvSpPr>
        <p:spPr>
          <a:xfrm>
            <a:off x="7572396" y="2357430"/>
            <a:ext cx="1714512" cy="400110"/>
          </a:xfrm>
          <a:prstGeom prst="rect">
            <a:avLst/>
          </a:prstGeom>
          <a:noFill/>
        </p:spPr>
        <p:txBody>
          <a:bodyPr wrap="square" lIns="91397" tIns="45699" rIns="91397" bIns="45699" rtlCol="0">
            <a:spAutoFit/>
          </a:bodyPr>
          <a:lstStyle/>
          <a:p>
            <a:pPr defTabSz="913977"/>
            <a:r>
              <a:rPr lang="en-US" sz="2000" b="1" u="sng" dirty="0">
                <a:solidFill>
                  <a:srgbClr val="C00000"/>
                </a:solidFill>
              </a:rPr>
              <a:t>No trend</a:t>
            </a:r>
          </a:p>
        </p:txBody>
      </p:sp>
      <p:sp>
        <p:nvSpPr>
          <p:cNvPr id="15" name="TextBox 14"/>
          <p:cNvSpPr txBox="1"/>
          <p:nvPr/>
        </p:nvSpPr>
        <p:spPr>
          <a:xfrm>
            <a:off x="7429520" y="4429134"/>
            <a:ext cx="1857388" cy="1563889"/>
          </a:xfrm>
          <a:prstGeom prst="rect">
            <a:avLst/>
          </a:prstGeom>
          <a:noFill/>
        </p:spPr>
        <p:txBody>
          <a:bodyPr wrap="square" lIns="91397" tIns="45699" rIns="91397" bIns="45699" rtlCol="0">
            <a:spAutoFit/>
          </a:bodyPr>
          <a:lstStyle/>
          <a:p>
            <a:pPr defTabSz="913977"/>
            <a:r>
              <a:rPr lang="en-US" sz="2000" b="1" u="sng" dirty="0">
                <a:solidFill>
                  <a:srgbClr val="C00000"/>
                </a:solidFill>
              </a:rPr>
              <a:t>Increasing trend</a:t>
            </a:r>
          </a:p>
          <a:p>
            <a:pPr defTabSz="913977"/>
            <a:endParaRPr lang="en-US" sz="2000" b="1" u="sng" dirty="0">
              <a:solidFill>
                <a:srgbClr val="C00000"/>
              </a:solidFill>
            </a:endParaRPr>
          </a:p>
          <a:p>
            <a:pPr defTabSz="913977"/>
            <a:r>
              <a:rPr lang="en-US" dirty="0" smtClean="0">
                <a:solidFill>
                  <a:srgbClr val="C00000"/>
                </a:solidFill>
              </a:rPr>
              <a:t>+0.4 </a:t>
            </a:r>
            <a:r>
              <a:rPr lang="en-US" baseline="30000" dirty="0" smtClean="0">
                <a:solidFill>
                  <a:srgbClr val="C00000"/>
                </a:solidFill>
              </a:rPr>
              <a:t>o</a:t>
            </a:r>
            <a:r>
              <a:rPr lang="en-US" dirty="0" smtClean="0">
                <a:solidFill>
                  <a:srgbClr val="C00000"/>
                </a:solidFill>
              </a:rPr>
              <a:t>C/100 years</a:t>
            </a:r>
          </a:p>
          <a:p>
            <a:pPr defTabSz="913977"/>
            <a:r>
              <a:rPr lang="en-US" dirty="0" smtClean="0">
                <a:solidFill>
                  <a:srgbClr val="C00000"/>
                </a:solidFill>
              </a:rPr>
              <a:t>p-value=0.10</a:t>
            </a:r>
            <a:endParaRPr lang="en-US" dirty="0">
              <a:solidFill>
                <a:srgbClr val="C00000"/>
              </a:solidFill>
            </a:endParaRPr>
          </a:p>
        </p:txBody>
      </p:sp>
      <p:sp>
        <p:nvSpPr>
          <p:cNvPr id="10" name="灯片编号占位符 5"/>
          <p:cNvSpPr>
            <a:spLocks noGrp="1"/>
          </p:cNvSpPr>
          <p:nvPr>
            <p:ph type="sldNum" sz="quarter" idx="12"/>
          </p:nvPr>
        </p:nvSpPr>
        <p:spPr>
          <a:xfrm>
            <a:off x="8786842" y="6492884"/>
            <a:ext cx="357158" cy="365125"/>
          </a:xfrm>
        </p:spPr>
        <p:txBody>
          <a:bodyPr/>
          <a:lstStyle/>
          <a:p>
            <a:fld id="{0C913308-F349-4B6D-A68A-DD1791B4A57B}" type="slidenum">
              <a:rPr lang="zh-CN" altLang="en-US" smtClean="0">
                <a:solidFill>
                  <a:prstClr val="black">
                    <a:tint val="75000"/>
                  </a:prstClr>
                </a:solidFill>
              </a:rPr>
              <a:pPr/>
              <a:t>9</a:t>
            </a:fld>
            <a:endParaRPr lang="zh-CN" altLang="en-US" dirty="0">
              <a:solidFill>
                <a:prstClr val="black">
                  <a:tint val="75000"/>
                </a:prstClr>
              </a:solidFill>
            </a:endParaRPr>
          </a:p>
        </p:txBody>
      </p:sp>
    </p:spTree>
  </p:cSld>
  <p:clrMapOvr>
    <a:masterClrMapping/>
  </p:clrMapOvr>
  <p:timing>
    <p:tnLst>
      <p:par>
        <p:cTn id="1" dur="indefinite" restart="never" nodeType="tmRoot"/>
      </p:par>
    </p:tnLst>
  </p:timing>
</p:sld>
</file>

<file path=ppt/theme/_rels/theme18.xml.rels><?xml version="1.0" encoding="UTF-8" standalone="yes"?>
<Relationships xmlns="http://schemas.openxmlformats.org/package/2006/relationships"><Relationship Id="rId1" Type="http://schemas.openxmlformats.org/officeDocument/2006/relationships/image" Target="../media/image1.png"/></Relationships>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_rels/theme21.xml.rels><?xml version="1.0" encoding="UTF-8" standalone="yes"?>
<Relationships xmlns="http://schemas.openxmlformats.org/package/2006/relationships"><Relationship Id="rId1" Type="http://schemas.openxmlformats.org/officeDocument/2006/relationships/image" Target="../media/image1.png"/></Relationships>
</file>

<file path=ppt/theme/_rels/theme33.xml.rels><?xml version="1.0" encoding="UTF-8" standalone="yes"?>
<Relationships xmlns="http://schemas.openxmlformats.org/package/2006/relationships"><Relationship Id="rId1" Type="http://schemas.openxmlformats.org/officeDocument/2006/relationships/image" Target="../media/image1.png"/></Relationships>
</file>

<file path=ppt/theme/_rels/theme3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uw_logo_office95">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uw_logo_office95">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uw_logo_office95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w_logo_office95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uw_logo_office95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w_logo_office95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w_logo_office95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w_logo_office95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uw_logo_office95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uw_logo_office95">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uw_logo_office95">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uw_logo_office95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w_logo_office95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uw_logo_office95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w_logo_office95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w_logo_office95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w_logo_office95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uw_logo_office95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uw_logo_office95">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uw_logo_office95">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uw_logo_office95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w_logo_office95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uw_logo_office95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w_logo_office95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w_logo_office95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w_logo_office95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uw_logo_office95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uw_logo_office95">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uw_logo_office95">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uw_logo_office95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w_logo_office95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uw_logo_office95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w_logo_office95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w_logo_office95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w_logo_office95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uw_logo_office95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uw_logo_office95">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uw_logo_office95">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uw_logo_office95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w_logo_office95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uw_logo_office95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w_logo_office95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w_logo_office95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w_logo_office95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uw_logo_office95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uw_logo_office95">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uw_logo_office95">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uw_logo_office95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w_logo_office95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uw_logo_office95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w_logo_office95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w_logo_office95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w_logo_office95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uw_logo_office95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uw_logo_office95">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uw_logo_office95">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uw_logo_office95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w_logo_office95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uw_logo_office95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w_logo_office95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w_logo_office95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w_logo_office95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uw_logo_office95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9.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pl_tsukuba_presentation_feb07">
  <a:themeElements>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pl_tsukuba_presentation_feb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pl_tsukuba_presentation_feb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pl_tsukuba_presentation_feb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pl_tsukuba_presentation_feb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pl_tsukuba_presentation_feb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pl_tsukuba_presentation_feb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pl_tsukuba_presentation_feb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pl_tsukuba_presentation_feb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pl_tsukuba_presentation_feb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pl_tsukuba_presentation_feb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pl_tsukuba_presentation_feb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pl_tsukuba_presentation_feb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1.xml><?xml version="1.0" encoding="utf-8"?>
<a:theme xmlns:a="http://schemas.openxmlformats.org/drawingml/2006/main" name="3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uw_logo_office95">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uw_logo_office95">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uw_logo_office95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w_logo_office95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uw_logo_office95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w_logo_office95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w_logo_office95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w_logo_office95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uw_logo_office95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8_uw_logo_office95">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uw_logo_office95">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uw_logo_office95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w_logo_office95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uw_logo_office95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w_logo_office95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w_logo_office95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w_logo_office95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uw_logo_office95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9_uw_logo_office95">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uw_logo_office95">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uw_logo_office95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w_logo_office95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uw_logo_office95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w_logo_office95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w_logo_office95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w_logo_office95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uw_logo_office95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0_uw_logo_office95">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uw_logo_office95">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9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uw_logo_office95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w_logo_office95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uw_logo_office95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w_logo_office95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w_logo_office95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w_logo_office95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uw_logo_office95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pl_tsukuba_presentation_feb07">
  <a:themeElements>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pl_tsukuba_presentation_feb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pl_tsukuba_presentation_feb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pl_tsukuba_presentation_feb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pl_tsukuba_presentation_feb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pl_tsukuba_presentation_feb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pl_tsukuba_presentation_feb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pl_tsukuba_presentation_feb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pl_tsukuba_presentation_feb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pl_tsukuba_presentation_feb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pl_tsukuba_presentation_feb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pl_tsukuba_presentation_feb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pl_tsukuba_presentation_feb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Optima"/>
        <a:ea typeface="MS PGothic"/>
        <a:cs typeface=""/>
      </a:majorFont>
      <a:minorFont>
        <a:latin typeface="Optima"/>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4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4.xml><?xml version="1.0" encoding="utf-8"?>
<a:theme xmlns:a="http://schemas.openxmlformats.org/drawingml/2006/main" name="5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pl_tsukuba_presentation_feb07">
  <a:themeElements>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pl_tsukuba_presentation_feb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pl_tsukuba_presentation_feb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pl_tsukuba_presentation_feb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pl_tsukuba_presentation_feb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pl_tsukuba_presentation_feb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pl_tsukuba_presentation_feb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pl_tsukuba_presentation_feb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pl_tsukuba_presentation_feb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pl_tsukuba_presentation_feb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pl_tsukuba_presentation_feb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pl_tsukuba_presentation_feb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pl_tsukuba_presentation_feb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pl_tsukuba_presentation_feb07">
  <a:themeElements>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pl_tsukuba_presentation_feb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pl_tsukuba_presentation_feb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pl_tsukuba_presentation_feb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pl_tsukuba_presentation_feb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pl_tsukuba_presentation_feb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pl_tsukuba_presentation_feb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pl_tsukuba_presentation_feb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pl_tsukuba_presentation_feb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pl_tsukuba_presentation_feb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pl_tsukuba_presentation_feb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pl_tsukuba_presentation_feb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pl_tsukuba_presentation_feb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pl_tsukuba_presentation_feb07">
  <a:themeElements>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pl_tsukuba_presentation_feb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pl_tsukuba_presentation_feb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pl_tsukuba_presentation_feb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pl_tsukuba_presentation_feb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pl_tsukuba_presentation_feb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pl_tsukuba_presentation_feb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pl_tsukuba_presentation_feb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pl_tsukuba_presentation_feb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pl_tsukuba_presentation_feb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pl_tsukuba_presentation_feb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pl_tsukuba_presentation_feb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pl_tsukuba_presentation_feb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pl_tsukuba_presentation_feb07">
  <a:themeElements>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pl_tsukuba_presentation_feb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pl_tsukuba_presentation_feb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pl_tsukuba_presentation_feb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pl_tsukuba_presentation_feb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pl_tsukuba_presentation_feb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pl_tsukuba_presentation_feb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pl_tsukuba_presentation_feb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pl_tsukuba_presentation_feb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pl_tsukuba_presentation_feb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pl_tsukuba_presentation_feb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pl_tsukuba_presentation_feb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pl_tsukuba_presentation_feb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pl_tsukuba_presentation_feb07">
  <a:themeElements>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pl_tsukuba_presentation_feb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pl_tsukuba_presentation_feb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pl_tsukuba_presentation_feb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pl_tsukuba_presentation_feb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pl_tsukuba_presentation_feb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pl_tsukuba_presentation_feb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pl_tsukuba_presentation_feb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pl_tsukuba_presentation_feb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pl_tsukuba_presentation_feb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pl_tsukuba_presentation_feb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pl_tsukuba_presentation_feb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pl_tsukuba_presentation_feb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pl_tsukuba_presentation_feb07">
  <a:themeElements>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pl_tsukuba_presentation_feb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pl_tsukuba_presentation_feb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pl_tsukuba_presentation_feb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pl_tsukuba_presentation_feb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pl_tsukuba_presentation_feb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pl_tsukuba_presentation_feb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pl_tsukuba_presentation_feb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pl_tsukuba_presentation_feb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pl_tsukuba_presentation_feb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pl_tsukuba_presentation_feb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pl_tsukuba_presentation_feb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pl_tsukuba_presentation_feb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pl_tsukuba_presentation_feb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10728</TotalTime>
  <Words>929</Words>
  <Application>Microsoft Office PowerPoint</Application>
  <PresentationFormat>On-screen Show (4:3)</PresentationFormat>
  <Paragraphs>239</Paragraphs>
  <Slides>45</Slides>
  <Notes>16</Notes>
  <HiddenSlides>0</HiddenSlides>
  <MMClips>0</MMClips>
  <ScaleCrop>false</ScaleCrop>
  <HeadingPairs>
    <vt:vector size="6" baseType="variant">
      <vt:variant>
        <vt:lpstr>Theme</vt:lpstr>
      </vt:variant>
      <vt:variant>
        <vt:i4>34</vt:i4>
      </vt:variant>
      <vt:variant>
        <vt:lpstr>Embedded OLE Servers</vt:lpstr>
      </vt:variant>
      <vt:variant>
        <vt:i4>2</vt:i4>
      </vt:variant>
      <vt:variant>
        <vt:lpstr>Slide Titles</vt:lpstr>
      </vt:variant>
      <vt:variant>
        <vt:i4>45</vt:i4>
      </vt:variant>
    </vt:vector>
  </HeadingPairs>
  <TitlesOfParts>
    <vt:vector size="81" baseType="lpstr">
      <vt:lpstr>Office Theme</vt:lpstr>
      <vt:lpstr>dpl_tsukuba_presentation_feb07</vt:lpstr>
      <vt:lpstr>1_dpl_tsukuba_presentation_feb07</vt:lpstr>
      <vt:lpstr>2_dpl_tsukuba_presentation_feb07</vt:lpstr>
      <vt:lpstr>3_dpl_tsukuba_presentation_feb07</vt:lpstr>
      <vt:lpstr>4_dpl_tsukuba_presentation_feb07</vt:lpstr>
      <vt:lpstr>5_dpl_tsukuba_presentation_feb07</vt:lpstr>
      <vt:lpstr>6_dpl_tsukuba_presentation_feb07</vt:lpstr>
      <vt:lpstr>7_dpl_tsukuba_presentation_feb07</vt:lpstr>
      <vt:lpstr>1_Default Design</vt:lpstr>
      <vt:lpstr>1_uw_logo_office95</vt:lpstr>
      <vt:lpstr>2_uw_logo_office95</vt:lpstr>
      <vt:lpstr>3_uw_logo_office95</vt:lpstr>
      <vt:lpstr>4_uw_logo_office95</vt:lpstr>
      <vt:lpstr>5_uw_logo_office95</vt:lpstr>
      <vt:lpstr>6_uw_logo_office95</vt:lpstr>
      <vt:lpstr>7_uw_logo_office95</vt:lpstr>
      <vt:lpstr>White</vt:lpstr>
      <vt:lpstr>1_White</vt:lpstr>
      <vt:lpstr>2_White</vt:lpstr>
      <vt:lpstr>3_White</vt:lpstr>
      <vt:lpstr>1_Office Theme</vt:lpstr>
      <vt:lpstr>2_Office Theme</vt:lpstr>
      <vt:lpstr>3_Office Theme</vt:lpstr>
      <vt:lpstr>uw_logo_office95</vt:lpstr>
      <vt:lpstr>8_uw_logo_office95</vt:lpstr>
      <vt:lpstr>9_uw_logo_office95</vt:lpstr>
      <vt:lpstr>10_uw_logo_office95</vt:lpstr>
      <vt:lpstr>Office 主题</vt:lpstr>
      <vt:lpstr>3_Default Design</vt:lpstr>
      <vt:lpstr>2_Blank Presentation</vt:lpstr>
      <vt:lpstr>5_Office Theme</vt:lpstr>
      <vt:lpstr>4_White</vt:lpstr>
      <vt:lpstr>5_White</vt:lpstr>
      <vt:lpstr>Photo Editor Photo</vt:lpstr>
      <vt:lpstr>Worksheet</vt:lpstr>
      <vt:lpstr>Climate change impacts on the hydrology and water resources of the Western U.S.</vt:lpstr>
      <vt:lpstr>Outline of this talk</vt:lpstr>
      <vt:lpstr>1) Signature of climate change on the Western U.S. </vt:lpstr>
      <vt:lpstr>PowerPoint Presentation</vt:lpstr>
      <vt:lpstr>Trends in snowpack</vt:lpstr>
      <vt:lpstr>PowerPoint Presentation</vt:lpstr>
      <vt:lpstr>PowerPoint Presentation</vt:lpstr>
      <vt:lpstr>Study area and period </vt:lpstr>
      <vt:lpstr>Winter (Nov 1 – Mar 31) precipitation and temperature, 1920-14</vt:lpstr>
      <vt:lpstr>PowerPoint Presentation</vt:lpstr>
      <vt:lpstr>2)  Assessments and projections:  a) EPA Reports to Congress c. 1987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Assessments and projections:  b) Accelerated Climate Prediction Initiative (ACPI) c. 2002 (Colorado, Columbia, and Sacramento/San Joaquin River basins</vt:lpstr>
      <vt:lpstr>PowerPoint Presentation</vt:lpstr>
      <vt:lpstr>            Timeseries                    Annual Average </vt:lpstr>
      <vt:lpstr>            Timeseries                    Annual Average </vt:lpstr>
      <vt:lpstr>            Timeseries                    Annual Average </vt:lpstr>
      <vt:lpstr> Annual Average Hydrograph</vt:lpstr>
      <vt:lpstr>Total Basin Storage</vt:lpstr>
      <vt:lpstr>Annual Releases to the Lower Basin</vt:lpstr>
      <vt:lpstr>2)  Assessments and projections:  c) Washington Climate Change Impacts Assessment (c. 2008)</vt:lpstr>
      <vt:lpstr>PowerPoint Presentation</vt:lpstr>
      <vt:lpstr>Puget Sound Basin</vt:lpstr>
      <vt:lpstr>Puget Sound Basin municipal supply - current demand</vt:lpstr>
      <vt:lpstr>Case study 2: Yakima River Basin</vt:lpstr>
      <vt:lpstr>Yakima River Basin</vt:lpstr>
      <vt:lpstr>Yakima River Basin</vt:lpstr>
      <vt:lpstr>Yakima River Basin</vt:lpstr>
      <vt:lpstr>Yakima River Basin</vt:lpstr>
      <vt:lpstr>2)  Assessments and projections:  d) Pacific Northwest Integrated Scenarios Project (ongoing)</vt:lpstr>
      <vt:lpstr>PowerPoint Presentation</vt:lpstr>
      <vt:lpstr>PowerPoint Presentation</vt:lpstr>
      <vt:lpstr>PowerPoint Presentation</vt:lpstr>
      <vt:lpstr>PowerPoint Presentation</vt:lpstr>
      <vt:lpstr>PowerPoint Presentation</vt:lpstr>
      <vt:lpstr>PowerPoint Presentation</vt:lpstr>
      <vt:lpstr>Future Changes in the Annual Maximum Flood</vt:lpstr>
      <vt:lpstr>Summary</vt:lpstr>
      <vt:lpstr>Timing of Annual Maximum Flood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TRANSBOUNDARY FOREST SCIENCE AND MANAGEMENT DIALOGUE</dc:title>
  <dc:creator>lettenma</dc:creator>
  <cp:lastModifiedBy>Dennis Lettenmaier</cp:lastModifiedBy>
  <cp:revision>211</cp:revision>
  <dcterms:created xsi:type="dcterms:W3CDTF">2014-02-25T04:39:06Z</dcterms:created>
  <dcterms:modified xsi:type="dcterms:W3CDTF">2015-04-01T14:47:39Z</dcterms:modified>
</cp:coreProperties>
</file>