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slideLayouts/slideLayout12.xml" ContentType="application/vnd.openxmlformats-officedocument.presentationml.slideLayout+xml"/>
  <Override PartName="/ppt/theme/theme10.xml" ContentType="application/vnd.openxmlformats-officedocument.theme+xml"/>
  <Override PartName="/ppt/slideLayouts/slideLayout13.xml" ContentType="application/vnd.openxmlformats-officedocument.presentationml.slideLayout+xml"/>
  <Override PartName="/ppt/theme/theme11.xml" ContentType="application/vnd.openxmlformats-officedocument.theme+xml"/>
  <Override PartName="/ppt/slideLayouts/slideLayout14.xml" ContentType="application/vnd.openxmlformats-officedocument.presentationml.slideLayout+xml"/>
  <Override PartName="/ppt/theme/theme12.xml" ContentType="application/vnd.openxmlformats-officedocument.theme+xml"/>
  <Override PartName="/ppt/slideLayouts/slideLayout15.xml" ContentType="application/vnd.openxmlformats-officedocument.presentationml.slideLayout+xml"/>
  <Override PartName="/ppt/theme/theme13.xml" ContentType="application/vnd.openxmlformats-officedocument.theme+xml"/>
  <Override PartName="/ppt/slideLayouts/slideLayout16.xml" ContentType="application/vnd.openxmlformats-officedocument.presentationml.slideLayout+xml"/>
  <Override PartName="/ppt/theme/theme14.xml" ContentType="application/vnd.openxmlformats-officedocument.theme+xml"/>
  <Override PartName="/ppt/slideLayouts/slideLayout17.xml" ContentType="application/vnd.openxmlformats-officedocument.presentationml.slideLayout+xml"/>
  <Override PartName="/ppt/theme/theme15.xml" ContentType="application/vnd.openxmlformats-officedocument.theme+xml"/>
  <Override PartName="/ppt/slideLayouts/slideLayout18.xml" ContentType="application/vnd.openxmlformats-officedocument.presentationml.slideLayout+xml"/>
  <Override PartName="/ppt/theme/theme16.xml" ContentType="application/vnd.openxmlformats-officedocument.theme+xml"/>
  <Override PartName="/ppt/slideLayouts/slideLayout19.xml" ContentType="application/vnd.openxmlformats-officedocument.presentationml.slideLayout+xml"/>
  <Override PartName="/ppt/theme/theme17.xml" ContentType="application/vnd.openxmlformats-officedocument.theme+xml"/>
  <Override PartName="/ppt/slideLayouts/slideLayout20.xml" ContentType="application/vnd.openxmlformats-officedocument.presentationml.slideLayout+xml"/>
  <Override PartName="/ppt/theme/theme18.xml" ContentType="application/vnd.openxmlformats-officedocument.theme+xml"/>
  <Override PartName="/ppt/slideLayouts/slideLayout21.xml" ContentType="application/vnd.openxmlformats-officedocument.presentationml.slideLayout+xml"/>
  <Override PartName="/ppt/theme/theme19.xml" ContentType="application/vnd.openxmlformats-officedocument.theme+xml"/>
  <Override PartName="/ppt/slideLayouts/slideLayout22.xml" ContentType="application/vnd.openxmlformats-officedocument.presentationml.slideLayout+xml"/>
  <Override PartName="/ppt/theme/theme20.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1.xml" ContentType="application/vnd.openxmlformats-officedocument.theme+xml"/>
  <Override PartName="/ppt/slideLayouts/slideLayout25.xml" ContentType="application/vnd.openxmlformats-officedocument.presentationml.slideLayout+xml"/>
  <Override PartName="/ppt/theme/theme22.xml" ContentType="application/vnd.openxmlformats-officedocument.theme+xml"/>
  <Override PartName="/ppt/slideLayouts/slideLayout26.xml" ContentType="application/vnd.openxmlformats-officedocument.presentationml.slideLayout+xml"/>
  <Override PartName="/ppt/theme/theme23.xml" ContentType="application/vnd.openxmlformats-officedocument.theme+xml"/>
  <Override PartName="/ppt/slideLayouts/slideLayout27.xml" ContentType="application/vnd.openxmlformats-officedocument.presentationml.slideLayout+xml"/>
  <Override PartName="/ppt/theme/theme24.xml" ContentType="application/vnd.openxmlformats-officedocument.theme+xml"/>
  <Override PartName="/ppt/slideLayouts/slideLayout28.xml" ContentType="application/vnd.openxmlformats-officedocument.presentationml.slideLayout+xml"/>
  <Override PartName="/ppt/theme/theme2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6.xml" ContentType="application/vnd.openxmlformats-officedocument.theme+xml"/>
  <Override PartName="/ppt/slideLayouts/slideLayout31.xml" ContentType="application/vnd.openxmlformats-officedocument.presentationml.slideLayout+xml"/>
  <Override PartName="/ppt/theme/theme2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4" r:id="rId2"/>
    <p:sldMasterId id="2147483746" r:id="rId3"/>
    <p:sldMasterId id="2147483748" r:id="rId4"/>
    <p:sldMasterId id="2147483750" r:id="rId5"/>
    <p:sldMasterId id="2147483752" r:id="rId6"/>
    <p:sldMasterId id="2147483754" r:id="rId7"/>
    <p:sldMasterId id="2147483756" r:id="rId8"/>
    <p:sldMasterId id="2147483758" r:id="rId9"/>
    <p:sldMasterId id="2147483759" r:id="rId10"/>
    <p:sldMasterId id="2147483761" r:id="rId11"/>
    <p:sldMasterId id="2147483763" r:id="rId12"/>
    <p:sldMasterId id="2147483765" r:id="rId13"/>
    <p:sldMasterId id="2147483769" r:id="rId14"/>
    <p:sldMasterId id="2147483771" r:id="rId15"/>
    <p:sldMasterId id="2147483773" r:id="rId16"/>
    <p:sldMasterId id="2147483775" r:id="rId17"/>
    <p:sldMasterId id="2147483777" r:id="rId18"/>
    <p:sldMasterId id="2147483781" r:id="rId19"/>
    <p:sldMasterId id="2147483783" r:id="rId20"/>
    <p:sldMasterId id="2147483785" r:id="rId21"/>
    <p:sldMasterId id="2147483788" r:id="rId22"/>
    <p:sldMasterId id="2147483790" r:id="rId23"/>
    <p:sldMasterId id="2147483792" r:id="rId24"/>
    <p:sldMasterId id="2147483796" r:id="rId25"/>
    <p:sldMasterId id="2147483798" r:id="rId26"/>
    <p:sldMasterId id="2147483801" r:id="rId27"/>
    <p:sldMasterId id="2147483803" r:id="rId28"/>
  </p:sldMasterIdLst>
  <p:notesMasterIdLst>
    <p:notesMasterId r:id="rId90"/>
  </p:notesMasterIdLst>
  <p:sldIdLst>
    <p:sldId id="256" r:id="rId29"/>
    <p:sldId id="321" r:id="rId30"/>
    <p:sldId id="257" r:id="rId31"/>
    <p:sldId id="258" r:id="rId32"/>
    <p:sldId id="259" r:id="rId33"/>
    <p:sldId id="261" r:id="rId34"/>
    <p:sldId id="260" r:id="rId35"/>
    <p:sldId id="262" r:id="rId36"/>
    <p:sldId id="263" r:id="rId37"/>
    <p:sldId id="264" r:id="rId38"/>
    <p:sldId id="267" r:id="rId39"/>
    <p:sldId id="265" r:id="rId40"/>
    <p:sldId id="268" r:id="rId41"/>
    <p:sldId id="269" r:id="rId42"/>
    <p:sldId id="266" r:id="rId43"/>
    <p:sldId id="270" r:id="rId44"/>
    <p:sldId id="272" r:id="rId45"/>
    <p:sldId id="273" r:id="rId46"/>
    <p:sldId id="274" r:id="rId47"/>
    <p:sldId id="275" r:id="rId48"/>
    <p:sldId id="276" r:id="rId49"/>
    <p:sldId id="278" r:id="rId50"/>
    <p:sldId id="279" r:id="rId51"/>
    <p:sldId id="280" r:id="rId52"/>
    <p:sldId id="281" r:id="rId53"/>
    <p:sldId id="282" r:id="rId54"/>
    <p:sldId id="285" r:id="rId55"/>
    <p:sldId id="286" r:id="rId56"/>
    <p:sldId id="287" r:id="rId57"/>
    <p:sldId id="288" r:id="rId58"/>
    <p:sldId id="289" r:id="rId59"/>
    <p:sldId id="290" r:id="rId60"/>
    <p:sldId id="291" r:id="rId61"/>
    <p:sldId id="293" r:id="rId62"/>
    <p:sldId id="294" r:id="rId63"/>
    <p:sldId id="295" r:id="rId64"/>
    <p:sldId id="296" r:id="rId65"/>
    <p:sldId id="311" r:id="rId66"/>
    <p:sldId id="297" r:id="rId67"/>
    <p:sldId id="298" r:id="rId68"/>
    <p:sldId id="299" r:id="rId69"/>
    <p:sldId id="300" r:id="rId70"/>
    <p:sldId id="301" r:id="rId71"/>
    <p:sldId id="302" r:id="rId72"/>
    <p:sldId id="303" r:id="rId73"/>
    <p:sldId id="304" r:id="rId74"/>
    <p:sldId id="305" r:id="rId75"/>
    <p:sldId id="306" r:id="rId76"/>
    <p:sldId id="307" r:id="rId77"/>
    <p:sldId id="308" r:id="rId78"/>
    <p:sldId id="309" r:id="rId79"/>
    <p:sldId id="315" r:id="rId80"/>
    <p:sldId id="314" r:id="rId81"/>
    <p:sldId id="316" r:id="rId82"/>
    <p:sldId id="320" r:id="rId83"/>
    <p:sldId id="317" r:id="rId84"/>
    <p:sldId id="318" r:id="rId85"/>
    <p:sldId id="319" r:id="rId86"/>
    <p:sldId id="322" r:id="rId87"/>
    <p:sldId id="312" r:id="rId88"/>
    <p:sldId id="313" r:id="rId89"/>
  </p:sldIdLst>
  <p:sldSz cx="9144000" cy="6858000" type="screen4x3"/>
  <p:notesSz cx="6858000" cy="9144000"/>
  <p:defaultTextStyle>
    <a:defPPr>
      <a:defRPr lang="en-US"/>
    </a:defPPr>
    <a:lvl1pPr marL="0" algn="l" defTabSz="910747" rtl="0" eaLnBrk="1" latinLnBrk="0" hangingPunct="1">
      <a:defRPr sz="1800" kern="1200">
        <a:solidFill>
          <a:schemeClr val="tx1"/>
        </a:solidFill>
        <a:latin typeface="+mn-lt"/>
        <a:ea typeface="+mn-ea"/>
        <a:cs typeface="+mn-cs"/>
      </a:defRPr>
    </a:lvl1pPr>
    <a:lvl2pPr marL="455370" algn="l" defTabSz="910747" rtl="0" eaLnBrk="1" latinLnBrk="0" hangingPunct="1">
      <a:defRPr sz="1800" kern="1200">
        <a:solidFill>
          <a:schemeClr val="tx1"/>
        </a:solidFill>
        <a:latin typeface="+mn-lt"/>
        <a:ea typeface="+mn-ea"/>
        <a:cs typeface="+mn-cs"/>
      </a:defRPr>
    </a:lvl2pPr>
    <a:lvl3pPr marL="910747" algn="l" defTabSz="910747" rtl="0" eaLnBrk="1" latinLnBrk="0" hangingPunct="1">
      <a:defRPr sz="1800" kern="1200">
        <a:solidFill>
          <a:schemeClr val="tx1"/>
        </a:solidFill>
        <a:latin typeface="+mn-lt"/>
        <a:ea typeface="+mn-ea"/>
        <a:cs typeface="+mn-cs"/>
      </a:defRPr>
    </a:lvl3pPr>
    <a:lvl4pPr marL="1366119" algn="l" defTabSz="910747" rtl="0" eaLnBrk="1" latinLnBrk="0" hangingPunct="1">
      <a:defRPr sz="1800" kern="1200">
        <a:solidFill>
          <a:schemeClr val="tx1"/>
        </a:solidFill>
        <a:latin typeface="+mn-lt"/>
        <a:ea typeface="+mn-ea"/>
        <a:cs typeface="+mn-cs"/>
      </a:defRPr>
    </a:lvl4pPr>
    <a:lvl5pPr marL="1821487" algn="l" defTabSz="910747" rtl="0" eaLnBrk="1" latinLnBrk="0" hangingPunct="1">
      <a:defRPr sz="1800" kern="1200">
        <a:solidFill>
          <a:schemeClr val="tx1"/>
        </a:solidFill>
        <a:latin typeface="+mn-lt"/>
        <a:ea typeface="+mn-ea"/>
        <a:cs typeface="+mn-cs"/>
      </a:defRPr>
    </a:lvl5pPr>
    <a:lvl6pPr marL="2276861" algn="l" defTabSz="910747" rtl="0" eaLnBrk="1" latinLnBrk="0" hangingPunct="1">
      <a:defRPr sz="1800" kern="1200">
        <a:solidFill>
          <a:schemeClr val="tx1"/>
        </a:solidFill>
        <a:latin typeface="+mn-lt"/>
        <a:ea typeface="+mn-ea"/>
        <a:cs typeface="+mn-cs"/>
      </a:defRPr>
    </a:lvl6pPr>
    <a:lvl7pPr marL="2732235" algn="l" defTabSz="910747" rtl="0" eaLnBrk="1" latinLnBrk="0" hangingPunct="1">
      <a:defRPr sz="1800" kern="1200">
        <a:solidFill>
          <a:schemeClr val="tx1"/>
        </a:solidFill>
        <a:latin typeface="+mn-lt"/>
        <a:ea typeface="+mn-ea"/>
        <a:cs typeface="+mn-cs"/>
      </a:defRPr>
    </a:lvl7pPr>
    <a:lvl8pPr marL="3187603" algn="l" defTabSz="910747" rtl="0" eaLnBrk="1" latinLnBrk="0" hangingPunct="1">
      <a:defRPr sz="1800" kern="1200">
        <a:solidFill>
          <a:schemeClr val="tx1"/>
        </a:solidFill>
        <a:latin typeface="+mn-lt"/>
        <a:ea typeface="+mn-ea"/>
        <a:cs typeface="+mn-cs"/>
      </a:defRPr>
    </a:lvl8pPr>
    <a:lvl9pPr marL="3642976" algn="l" defTabSz="910747"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4BF"/>
    <a:srgbClr val="3284BA"/>
    <a:srgbClr val="3D77BA"/>
    <a:srgbClr val="4688D6"/>
    <a:srgbClr val="417FC4"/>
    <a:srgbClr val="4485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p:restoredLeft sz="34565" autoAdjust="0"/>
    <p:restoredTop sz="86572" autoAdjust="0"/>
  </p:normalViewPr>
  <p:slideViewPr>
    <p:cSldViewPr>
      <p:cViewPr>
        <p:scale>
          <a:sx n="70" d="100"/>
          <a:sy n="70" d="100"/>
        </p:scale>
        <p:origin x="-1014" y="1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1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1.xml"/><Relationship Id="rId21" Type="http://schemas.openxmlformats.org/officeDocument/2006/relationships/slideMaster" Target="slideMasters/slideMaster21.xml"/><Relationship Id="rId34" Type="http://schemas.openxmlformats.org/officeDocument/2006/relationships/slide" Target="slides/slide6.xml"/><Relationship Id="rId42" Type="http://schemas.openxmlformats.org/officeDocument/2006/relationships/slide" Target="slides/slide14.xml"/><Relationship Id="rId47" Type="http://schemas.openxmlformats.org/officeDocument/2006/relationships/slide" Target="slides/slide19.xml"/><Relationship Id="rId50" Type="http://schemas.openxmlformats.org/officeDocument/2006/relationships/slide" Target="slides/slide22.xml"/><Relationship Id="rId55" Type="http://schemas.openxmlformats.org/officeDocument/2006/relationships/slide" Target="slides/slide27.xml"/><Relationship Id="rId63" Type="http://schemas.openxmlformats.org/officeDocument/2006/relationships/slide" Target="slides/slide35.xml"/><Relationship Id="rId68" Type="http://schemas.openxmlformats.org/officeDocument/2006/relationships/slide" Target="slides/slide40.xml"/><Relationship Id="rId76" Type="http://schemas.openxmlformats.org/officeDocument/2006/relationships/slide" Target="slides/slide48.xml"/><Relationship Id="rId84" Type="http://schemas.openxmlformats.org/officeDocument/2006/relationships/slide" Target="slides/slide56.xml"/><Relationship Id="rId89"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slide" Target="slides/slide12.xml"/><Relationship Id="rId45" Type="http://schemas.openxmlformats.org/officeDocument/2006/relationships/slide" Target="slides/slide17.xml"/><Relationship Id="rId53" Type="http://schemas.openxmlformats.org/officeDocument/2006/relationships/slide" Target="slides/slide25.xml"/><Relationship Id="rId58" Type="http://schemas.openxmlformats.org/officeDocument/2006/relationships/slide" Target="slides/slide30.xml"/><Relationship Id="rId66" Type="http://schemas.openxmlformats.org/officeDocument/2006/relationships/slide" Target="slides/slide38.xml"/><Relationship Id="rId74" Type="http://schemas.openxmlformats.org/officeDocument/2006/relationships/slide" Target="slides/slide46.xml"/><Relationship Id="rId79" Type="http://schemas.openxmlformats.org/officeDocument/2006/relationships/slide" Target="slides/slide51.xml"/><Relationship Id="rId87" Type="http://schemas.openxmlformats.org/officeDocument/2006/relationships/slide" Target="slides/slide59.xml"/><Relationship Id="rId5" Type="http://schemas.openxmlformats.org/officeDocument/2006/relationships/slideMaster" Target="slideMasters/slideMaster5.xml"/><Relationship Id="rId61" Type="http://schemas.openxmlformats.org/officeDocument/2006/relationships/slide" Target="slides/slide33.xml"/><Relationship Id="rId82" Type="http://schemas.openxmlformats.org/officeDocument/2006/relationships/slide" Target="slides/slide54.xml"/><Relationship Id="rId90"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slide" Target="slides/slide49.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80" Type="http://schemas.openxmlformats.org/officeDocument/2006/relationships/slide" Target="slides/slide52.xml"/><Relationship Id="rId85" Type="http://schemas.openxmlformats.org/officeDocument/2006/relationships/slide" Target="slides/slide57.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slide" Target="slides/slide60.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E36D8A-46BC-4215-A006-E378C83759A6}" type="datetimeFigureOut">
              <a:rPr lang="en-US" smtClean="0"/>
              <a:t>2/27/2015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49BA4A-3E8E-4243-B672-A55A72FC17DA}" type="slidenum">
              <a:rPr lang="en-US" smtClean="0"/>
              <a:t>‹#›</a:t>
            </a:fld>
            <a:endParaRPr lang="en-US" dirty="0"/>
          </a:p>
        </p:txBody>
      </p:sp>
    </p:spTree>
    <p:extLst>
      <p:ext uri="{BB962C8B-B14F-4D97-AF65-F5344CB8AC3E}">
        <p14:creationId xmlns:p14="http://schemas.microsoft.com/office/powerpoint/2010/main" val="1621395701"/>
      </p:ext>
    </p:extLst>
  </p:cSld>
  <p:clrMap bg1="lt1" tx1="dk1" bg2="lt2" tx2="dk2" accent1="accent1" accent2="accent2" accent3="accent3" accent4="accent4" accent5="accent5" accent6="accent6" hlink="hlink" folHlink="folHlink"/>
  <p:notesStyle>
    <a:lvl1pPr marL="0" algn="l" defTabSz="910804" rtl="0" eaLnBrk="1" latinLnBrk="0" hangingPunct="1">
      <a:defRPr sz="1200" kern="1200">
        <a:solidFill>
          <a:schemeClr val="tx1"/>
        </a:solidFill>
        <a:latin typeface="+mn-lt"/>
        <a:ea typeface="+mn-ea"/>
        <a:cs typeface="+mn-cs"/>
      </a:defRPr>
    </a:lvl1pPr>
    <a:lvl2pPr marL="455401" algn="l" defTabSz="910804" rtl="0" eaLnBrk="1" latinLnBrk="0" hangingPunct="1">
      <a:defRPr sz="1200" kern="1200">
        <a:solidFill>
          <a:schemeClr val="tx1"/>
        </a:solidFill>
        <a:latin typeface="+mn-lt"/>
        <a:ea typeface="+mn-ea"/>
        <a:cs typeface="+mn-cs"/>
      </a:defRPr>
    </a:lvl2pPr>
    <a:lvl3pPr marL="910804" algn="l" defTabSz="910804" rtl="0" eaLnBrk="1" latinLnBrk="0" hangingPunct="1">
      <a:defRPr sz="1200" kern="1200">
        <a:solidFill>
          <a:schemeClr val="tx1"/>
        </a:solidFill>
        <a:latin typeface="+mn-lt"/>
        <a:ea typeface="+mn-ea"/>
        <a:cs typeface="+mn-cs"/>
      </a:defRPr>
    </a:lvl3pPr>
    <a:lvl4pPr marL="1366206" algn="l" defTabSz="910804" rtl="0" eaLnBrk="1" latinLnBrk="0" hangingPunct="1">
      <a:defRPr sz="1200" kern="1200">
        <a:solidFill>
          <a:schemeClr val="tx1"/>
        </a:solidFill>
        <a:latin typeface="+mn-lt"/>
        <a:ea typeface="+mn-ea"/>
        <a:cs typeface="+mn-cs"/>
      </a:defRPr>
    </a:lvl4pPr>
    <a:lvl5pPr marL="1821607" algn="l" defTabSz="910804" rtl="0" eaLnBrk="1" latinLnBrk="0" hangingPunct="1">
      <a:defRPr sz="1200" kern="1200">
        <a:solidFill>
          <a:schemeClr val="tx1"/>
        </a:solidFill>
        <a:latin typeface="+mn-lt"/>
        <a:ea typeface="+mn-ea"/>
        <a:cs typeface="+mn-cs"/>
      </a:defRPr>
    </a:lvl5pPr>
    <a:lvl6pPr marL="2277008" algn="l" defTabSz="910804" rtl="0" eaLnBrk="1" latinLnBrk="0" hangingPunct="1">
      <a:defRPr sz="1200" kern="1200">
        <a:solidFill>
          <a:schemeClr val="tx1"/>
        </a:solidFill>
        <a:latin typeface="+mn-lt"/>
        <a:ea typeface="+mn-ea"/>
        <a:cs typeface="+mn-cs"/>
      </a:defRPr>
    </a:lvl6pPr>
    <a:lvl7pPr marL="2732410" algn="l" defTabSz="910804" rtl="0" eaLnBrk="1" latinLnBrk="0" hangingPunct="1">
      <a:defRPr sz="1200" kern="1200">
        <a:solidFill>
          <a:schemeClr val="tx1"/>
        </a:solidFill>
        <a:latin typeface="+mn-lt"/>
        <a:ea typeface="+mn-ea"/>
        <a:cs typeface="+mn-cs"/>
      </a:defRPr>
    </a:lvl7pPr>
    <a:lvl8pPr marL="3187807" algn="l" defTabSz="910804" rtl="0" eaLnBrk="1" latinLnBrk="0" hangingPunct="1">
      <a:defRPr sz="1200" kern="1200">
        <a:solidFill>
          <a:schemeClr val="tx1"/>
        </a:solidFill>
        <a:latin typeface="+mn-lt"/>
        <a:ea typeface="+mn-ea"/>
        <a:cs typeface="+mn-cs"/>
      </a:defRPr>
    </a:lvl8pPr>
    <a:lvl9pPr marL="3643207" algn="l" defTabSz="91080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9BA4A-3E8E-4243-B672-A55A72FC17DA}" type="slidenum">
              <a:rPr lang="en-US" smtClean="0"/>
              <a:t>1</a:t>
            </a:fld>
            <a:endParaRPr lang="en-US" dirty="0"/>
          </a:p>
        </p:txBody>
      </p:sp>
    </p:spTree>
    <p:extLst>
      <p:ext uri="{BB962C8B-B14F-4D97-AF65-F5344CB8AC3E}">
        <p14:creationId xmlns:p14="http://schemas.microsoft.com/office/powerpoint/2010/main" val="2494217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dirty="0" smtClean="0"/>
              <a:t>All the subsequent analyses</a:t>
            </a:r>
            <a:r>
              <a:rPr lang="en-US" baseline="0" dirty="0" smtClean="0"/>
              <a:t> are based on this blue area</a:t>
            </a:r>
            <a:endParaRPr lang="en-US" dirty="0"/>
          </a:p>
        </p:txBody>
      </p:sp>
      <p:sp>
        <p:nvSpPr>
          <p:cNvPr id="4" name="灯片编号占位符 3"/>
          <p:cNvSpPr>
            <a:spLocks noGrp="1"/>
          </p:cNvSpPr>
          <p:nvPr>
            <p:ph type="sldNum" sz="quarter" idx="10"/>
          </p:nvPr>
        </p:nvSpPr>
        <p:spPr/>
        <p:txBody>
          <a:bodyPr/>
          <a:lstStyle/>
          <a:p>
            <a:fld id="{669C9AFD-EF10-46CA-BCC8-60E214FAF4CF}" type="slidenum">
              <a:rPr lang="en-US" smtClean="0">
                <a:solidFill>
                  <a:prstClr val="black"/>
                </a:solidFill>
              </a:rPr>
              <a:pPr/>
              <a:t>44</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dirty="0" smtClean="0"/>
              <a:t>Precipitation - accumulated, aggregated over the entire study</a:t>
            </a:r>
            <a:r>
              <a:rPr lang="en-US" baseline="0" dirty="0" smtClean="0"/>
              <a:t> area; no trend</a:t>
            </a:r>
          </a:p>
          <a:p>
            <a:r>
              <a:rPr lang="en-US" baseline="0" dirty="0" smtClean="0"/>
              <a:t>Temperature – increasing trend</a:t>
            </a:r>
            <a:endParaRPr lang="en-US" dirty="0"/>
          </a:p>
        </p:txBody>
      </p:sp>
      <p:sp>
        <p:nvSpPr>
          <p:cNvPr id="4" name="灯片编号占位符 3"/>
          <p:cNvSpPr>
            <a:spLocks noGrp="1"/>
          </p:cNvSpPr>
          <p:nvPr>
            <p:ph type="sldNum" sz="quarter" idx="10"/>
          </p:nvPr>
        </p:nvSpPr>
        <p:spPr/>
        <p:txBody>
          <a:bodyPr/>
          <a:lstStyle/>
          <a:p>
            <a:fld id="{669C9AFD-EF10-46CA-BCC8-60E214FAF4CF}" type="slidenum">
              <a:rPr lang="en-US" smtClean="0">
                <a:solidFill>
                  <a:prstClr val="black"/>
                </a:solidFill>
              </a:rPr>
              <a:pPr/>
              <a:t>45</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dirty="0" smtClean="0"/>
              <a:t>SWE – decreasing</a:t>
            </a:r>
            <a:r>
              <a:rPr lang="en-US" baseline="0" dirty="0" smtClean="0"/>
              <a:t> trend -&gt; let us think that the increasing T trend might be a cause of the decreasing snowpack; further prove it later</a:t>
            </a:r>
          </a:p>
          <a:p>
            <a:r>
              <a:rPr lang="en-US" baseline="0" dirty="0" smtClean="0"/>
              <a:t>Runoff – mostly from snowmelt, so similar dicreasing trend</a:t>
            </a:r>
            <a:endParaRPr lang="en-US" dirty="0"/>
          </a:p>
        </p:txBody>
      </p:sp>
      <p:sp>
        <p:nvSpPr>
          <p:cNvPr id="4" name="灯片编号占位符 3"/>
          <p:cNvSpPr>
            <a:spLocks noGrp="1"/>
          </p:cNvSpPr>
          <p:nvPr>
            <p:ph type="sldNum" sz="quarter" idx="10"/>
          </p:nvPr>
        </p:nvSpPr>
        <p:spPr/>
        <p:txBody>
          <a:bodyPr/>
          <a:lstStyle/>
          <a:p>
            <a:fld id="{669C9AFD-EF10-46CA-BCC8-60E214FAF4CF}" type="slidenum">
              <a:rPr lang="en-US" smtClean="0">
                <a:solidFill>
                  <a:prstClr val="black"/>
                </a:solidFill>
              </a:rPr>
              <a:pPr/>
              <a:t>46</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dirty="0" smtClean="0"/>
              <a:t>Strong positive</a:t>
            </a:r>
            <a:r>
              <a:rPr lang="en-US" baseline="0" dirty="0" smtClean="0"/>
              <a:t> correlation</a:t>
            </a:r>
          </a:p>
          <a:p>
            <a:r>
              <a:rPr lang="en-US" baseline="0" dirty="0" smtClean="0"/>
              <a:t>All the five years with the lowest SWE are located at the very low end of winter precipitation</a:t>
            </a:r>
            <a:endParaRPr lang="en-US" dirty="0"/>
          </a:p>
        </p:txBody>
      </p:sp>
      <p:sp>
        <p:nvSpPr>
          <p:cNvPr id="4" name="灯片编号占位符 3"/>
          <p:cNvSpPr>
            <a:spLocks noGrp="1"/>
          </p:cNvSpPr>
          <p:nvPr>
            <p:ph type="sldNum" sz="quarter" idx="10"/>
          </p:nvPr>
        </p:nvSpPr>
        <p:spPr/>
        <p:txBody>
          <a:bodyPr/>
          <a:lstStyle/>
          <a:p>
            <a:fld id="{669C9AFD-EF10-46CA-BCC8-60E214FAF4CF}" type="slidenum">
              <a:rPr lang="en-US" smtClean="0">
                <a:solidFill>
                  <a:prstClr val="black"/>
                </a:solidFill>
              </a:rPr>
              <a:pPr/>
              <a:t>47</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dirty="0" smtClean="0"/>
              <a:t>Vague negative correlation -&gt; the warmer</a:t>
            </a:r>
            <a:r>
              <a:rPr lang="en-US" baseline="0" dirty="0" smtClean="0"/>
              <a:t> the winter, the lower the SWE</a:t>
            </a:r>
          </a:p>
          <a:p>
            <a:r>
              <a:rPr lang="en-US" baseline="0" dirty="0" smtClean="0"/>
              <a:t>Lowest-SWE years generally happened in warmer winters</a:t>
            </a:r>
          </a:p>
          <a:p>
            <a:r>
              <a:rPr lang="en-US" baseline="0" dirty="0" smtClean="0"/>
              <a:t>But 1977 -&gt; around the median of winter temperature, but the lowest SWE; similar to 1976 and 2007</a:t>
            </a:r>
            <a:endParaRPr lang="en-US" dirty="0"/>
          </a:p>
        </p:txBody>
      </p:sp>
      <p:sp>
        <p:nvSpPr>
          <p:cNvPr id="4" name="灯片编号占位符 3"/>
          <p:cNvSpPr>
            <a:spLocks noGrp="1"/>
          </p:cNvSpPr>
          <p:nvPr>
            <p:ph type="sldNum" sz="quarter" idx="10"/>
          </p:nvPr>
        </p:nvSpPr>
        <p:spPr/>
        <p:txBody>
          <a:bodyPr/>
          <a:lstStyle/>
          <a:p>
            <a:fld id="{669C9AFD-EF10-46CA-BCC8-60E214FAF4CF}" type="slidenum">
              <a:rPr lang="en-US" smtClean="0">
                <a:solidFill>
                  <a:prstClr val="black"/>
                </a:solidFill>
              </a:rPr>
              <a:pPr/>
              <a:t>48</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dirty="0" smtClean="0"/>
              <a:t>Original</a:t>
            </a:r>
            <a:r>
              <a:rPr lang="en-US" baseline="0" dirty="0" smtClean="0"/>
              <a:t> decreasing trend disappeared -&gt; strongly suggests that the warming climate is the main cause for the decreasing SWE</a:t>
            </a:r>
            <a:endParaRPr lang="en-US" dirty="0"/>
          </a:p>
        </p:txBody>
      </p:sp>
      <p:sp>
        <p:nvSpPr>
          <p:cNvPr id="4" name="灯片编号占位符 3"/>
          <p:cNvSpPr>
            <a:spLocks noGrp="1"/>
          </p:cNvSpPr>
          <p:nvPr>
            <p:ph type="sldNum" sz="quarter" idx="10"/>
          </p:nvPr>
        </p:nvSpPr>
        <p:spPr/>
        <p:txBody>
          <a:bodyPr/>
          <a:lstStyle/>
          <a:p>
            <a:fld id="{669C9AFD-EF10-46CA-BCC8-60E214FAF4CF}" type="slidenum">
              <a:rPr lang="en-US" smtClean="0">
                <a:solidFill>
                  <a:prstClr val="black"/>
                </a:solidFill>
              </a:rPr>
              <a:pPr/>
              <a:t>49</a:t>
            </a:fld>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dirty="0" smtClean="0"/>
              <a:t>2014 goes up</a:t>
            </a:r>
            <a:r>
              <a:rPr lang="en-US" baseline="0" dirty="0" smtClean="0"/>
              <a:t> a little bit without climate change, but still among the five lowest years</a:t>
            </a:r>
          </a:p>
          <a:p>
            <a:r>
              <a:rPr lang="en-US" baseline="0" dirty="0" smtClean="0"/>
              <a:t>Warming climate does not affect the extreme dry events too much</a:t>
            </a:r>
          </a:p>
          <a:p>
            <a:r>
              <a:rPr lang="en-US" baseline="0" dirty="0" smtClean="0"/>
              <a:t>Seems to diverge in wetter years</a:t>
            </a:r>
            <a:endParaRPr lang="en-US" dirty="0"/>
          </a:p>
        </p:txBody>
      </p:sp>
      <p:sp>
        <p:nvSpPr>
          <p:cNvPr id="4" name="灯片编号占位符 3"/>
          <p:cNvSpPr>
            <a:spLocks noGrp="1"/>
          </p:cNvSpPr>
          <p:nvPr>
            <p:ph type="sldNum" sz="quarter" idx="10"/>
          </p:nvPr>
        </p:nvSpPr>
        <p:spPr/>
        <p:txBody>
          <a:bodyPr/>
          <a:lstStyle/>
          <a:p>
            <a:fld id="{669C9AFD-EF10-46CA-BCC8-60E214FAF4CF}" type="slidenum">
              <a:rPr lang="en-US" smtClean="0">
                <a:solidFill>
                  <a:prstClr val="black"/>
                </a:solidFill>
              </a:rPr>
              <a:pPr/>
              <a:t>50</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baseline="0" dirty="0" smtClean="0"/>
              <a:t>(don’t talk about the time series and trend)</a:t>
            </a:r>
          </a:p>
          <a:p>
            <a:r>
              <a:rPr lang="en-US" baseline="0" dirty="0" smtClean="0"/>
              <a:t>Similar – warming climate doesn’t affect droughts too much; diverge as runoff goes up</a:t>
            </a:r>
          </a:p>
        </p:txBody>
      </p:sp>
      <p:sp>
        <p:nvSpPr>
          <p:cNvPr id="4" name="灯片编号占位符 3"/>
          <p:cNvSpPr>
            <a:spLocks noGrp="1"/>
          </p:cNvSpPr>
          <p:nvPr>
            <p:ph type="sldNum" sz="quarter" idx="10"/>
          </p:nvPr>
        </p:nvSpPr>
        <p:spPr/>
        <p:txBody>
          <a:bodyPr/>
          <a:lstStyle/>
          <a:p>
            <a:fld id="{669C9AFD-EF10-46CA-BCC8-60E214FAF4CF}" type="slidenum">
              <a:rPr lang="en-US" smtClean="0">
                <a:solidFill>
                  <a:prstClr val="black"/>
                </a:solidFill>
              </a:rPr>
              <a:pPr/>
              <a:t>51</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CD529BB-6AEA-48BA-AA74-55939B4BB9AE}" type="slidenum">
              <a:rPr lang="en-US" altLang="en-US">
                <a:solidFill>
                  <a:srgbClr val="000000"/>
                </a:solidFill>
              </a:rPr>
              <a:pPr eaLnBrk="1" hangingPunct="1"/>
              <a:t>8</a:t>
            </a:fld>
            <a:endParaRPr lang="en-US" altLang="en-US" dirty="0">
              <a:solidFill>
                <a:srgbClr val="000000"/>
              </a:solidFill>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14400" y="4343400"/>
            <a:ext cx="5029200" cy="4114800"/>
          </a:xfrm>
          <a:noFill/>
        </p:spPr>
        <p:txBody>
          <a:bodyPr/>
          <a:lstStyle/>
          <a:p>
            <a:pPr eaLnBrk="1" hangingPunct="1"/>
            <a:r>
              <a:rPr lang="ja-JP" altLang="en-US" smtClean="0"/>
              <a:t>これは構築したデータベースを用いて、ダムの経年変化を示したものです。</a:t>
            </a:r>
          </a:p>
          <a:p>
            <a:pPr eaLnBrk="1" hangingPunct="1"/>
            <a:r>
              <a:rPr lang="ja-JP" altLang="en-US" smtClean="0"/>
              <a:t>これより、欧米を中心に次第にアジアへと広まっていることがわかります。</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9BA4A-3E8E-4243-B672-A55A72FC17DA}" type="slidenum">
              <a:rPr lang="en-US" smtClean="0"/>
              <a:t>10</a:t>
            </a:fld>
            <a:endParaRPr lang="en-US" dirty="0"/>
          </a:p>
        </p:txBody>
      </p:sp>
    </p:spTree>
    <p:extLst>
      <p:ext uri="{BB962C8B-B14F-4D97-AF65-F5344CB8AC3E}">
        <p14:creationId xmlns:p14="http://schemas.microsoft.com/office/powerpoint/2010/main" val="1105353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9BA4A-3E8E-4243-B672-A55A72FC17DA}" type="slidenum">
              <a:rPr lang="en-US" smtClean="0"/>
              <a:t>12</a:t>
            </a:fld>
            <a:endParaRPr lang="en-US" dirty="0"/>
          </a:p>
        </p:txBody>
      </p:sp>
    </p:spTree>
    <p:extLst>
      <p:ext uri="{BB962C8B-B14F-4D97-AF65-F5344CB8AC3E}">
        <p14:creationId xmlns:p14="http://schemas.microsoft.com/office/powerpoint/2010/main" val="269127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9BA4A-3E8E-4243-B672-A55A72FC17DA}" type="slidenum">
              <a:rPr lang="en-US" smtClean="0"/>
              <a:t>15</a:t>
            </a:fld>
            <a:endParaRPr lang="en-US" dirty="0"/>
          </a:p>
        </p:txBody>
      </p:sp>
    </p:spTree>
    <p:extLst>
      <p:ext uri="{BB962C8B-B14F-4D97-AF65-F5344CB8AC3E}">
        <p14:creationId xmlns:p14="http://schemas.microsoft.com/office/powerpoint/2010/main" val="321964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9BA4A-3E8E-4243-B672-A55A72FC17DA}" type="slidenum">
              <a:rPr lang="en-US" smtClean="0"/>
              <a:t>18</a:t>
            </a:fld>
            <a:endParaRPr lang="en-US" dirty="0"/>
          </a:p>
        </p:txBody>
      </p:sp>
    </p:spTree>
    <p:extLst>
      <p:ext uri="{BB962C8B-B14F-4D97-AF65-F5344CB8AC3E}">
        <p14:creationId xmlns:p14="http://schemas.microsoft.com/office/powerpoint/2010/main" val="57933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ea typeface="ＭＳ Ｐゴシック" pitchFamily="34" charset="-128"/>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BA4B4AFD-C479-48B2-AD80-21B0973FED1C}" type="slidenum">
              <a:rPr lang="en-US" altLang="en-US">
                <a:solidFill>
                  <a:prstClr val="black"/>
                </a:solidFill>
              </a:rPr>
              <a:pPr eaLnBrk="1" hangingPunct="1">
                <a:spcBef>
                  <a:spcPct val="0"/>
                </a:spcBef>
              </a:pPr>
              <a:t>32</a:t>
            </a:fld>
            <a:endParaRPr lang="en-US" alt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If you prefer showing a spatial map like this: feel free to use this. I have similar figures for SWE and CR predictability as well. </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3ED01F2B-5391-4C21-B1AD-26FAF5EC9300}" type="slidenum">
              <a:rPr lang="en-US" altLang="en-US">
                <a:solidFill>
                  <a:prstClr val="black"/>
                </a:solidFill>
              </a:rPr>
              <a:pPr eaLnBrk="1" hangingPunct="1">
                <a:spcBef>
                  <a:spcPct val="0"/>
                </a:spcBef>
              </a:pPr>
              <a:t>34</a:t>
            </a:fld>
            <a:endParaRPr lang="en-US" alt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dirty="0" smtClean="0"/>
              <a:t>One sentence</a:t>
            </a:r>
            <a:endParaRPr lang="en-US" dirty="0"/>
          </a:p>
        </p:txBody>
      </p:sp>
      <p:sp>
        <p:nvSpPr>
          <p:cNvPr id="4" name="灯片编号占位符 3"/>
          <p:cNvSpPr>
            <a:spLocks noGrp="1"/>
          </p:cNvSpPr>
          <p:nvPr>
            <p:ph type="sldNum" sz="quarter" idx="10"/>
          </p:nvPr>
        </p:nvSpPr>
        <p:spPr/>
        <p:txBody>
          <a:bodyPr/>
          <a:lstStyle/>
          <a:p>
            <a:fld id="{669C9AFD-EF10-46CA-BCC8-60E214FAF4CF}" type="slidenum">
              <a:rPr lang="en-US" smtClean="0">
                <a:solidFill>
                  <a:prstClr val="black"/>
                </a:solidFill>
              </a:rPr>
              <a:pPr/>
              <a:t>41</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370" indent="0" algn="ctr">
              <a:buNone/>
              <a:defRPr>
                <a:solidFill>
                  <a:schemeClr val="tx1">
                    <a:tint val="75000"/>
                  </a:schemeClr>
                </a:solidFill>
              </a:defRPr>
            </a:lvl2pPr>
            <a:lvl3pPr marL="910747" indent="0" algn="ctr">
              <a:buNone/>
              <a:defRPr>
                <a:solidFill>
                  <a:schemeClr val="tx1">
                    <a:tint val="75000"/>
                  </a:schemeClr>
                </a:solidFill>
              </a:defRPr>
            </a:lvl3pPr>
            <a:lvl4pPr marL="1366119" indent="0" algn="ctr">
              <a:buNone/>
              <a:defRPr>
                <a:solidFill>
                  <a:schemeClr val="tx1">
                    <a:tint val="75000"/>
                  </a:schemeClr>
                </a:solidFill>
              </a:defRPr>
            </a:lvl4pPr>
            <a:lvl5pPr marL="1821487" indent="0" algn="ctr">
              <a:buNone/>
              <a:defRPr>
                <a:solidFill>
                  <a:schemeClr val="tx1">
                    <a:tint val="75000"/>
                  </a:schemeClr>
                </a:solidFill>
              </a:defRPr>
            </a:lvl5pPr>
            <a:lvl6pPr marL="2276861" indent="0" algn="ctr">
              <a:buNone/>
              <a:defRPr>
                <a:solidFill>
                  <a:schemeClr val="tx1">
                    <a:tint val="75000"/>
                  </a:schemeClr>
                </a:solidFill>
              </a:defRPr>
            </a:lvl6pPr>
            <a:lvl7pPr marL="2732235" indent="0" algn="ctr">
              <a:buNone/>
              <a:defRPr>
                <a:solidFill>
                  <a:schemeClr val="tx1">
                    <a:tint val="75000"/>
                  </a:schemeClr>
                </a:solidFill>
              </a:defRPr>
            </a:lvl7pPr>
            <a:lvl8pPr marL="3187603" indent="0" algn="ctr">
              <a:buNone/>
              <a:defRPr>
                <a:solidFill>
                  <a:schemeClr val="tx1">
                    <a:tint val="75000"/>
                  </a:schemeClr>
                </a:solidFill>
              </a:defRPr>
            </a:lvl8pPr>
            <a:lvl9pPr marL="364297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7F066F-754F-46E8-9842-BB685AE78EDF}" type="datetimeFigureOut">
              <a:rPr lang="en-US" smtClean="0"/>
              <a:t>2/27/2015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194834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7F066F-754F-46E8-9842-BB685AE78EDF}" type="datetimeFigureOut">
              <a:rPr lang="en-US" smtClean="0"/>
              <a:t>2/27/2015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4162399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7F066F-754F-46E8-9842-BB685AE78EDF}" type="datetimeFigureOut">
              <a:rPr lang="en-US" smtClean="0"/>
              <a:t>2/27/2015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609176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8A2827B-149B-4798-BB7D-3830A76B5AF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7248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9BA7794-1814-4CE5-BD62-C150CAB888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5314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453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070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356" y="274415"/>
            <a:ext cx="8229290" cy="1142483"/>
          </a:xfrm>
          <a:prstGeom prst="rect">
            <a:avLst/>
          </a:prstGeom>
        </p:spPr>
        <p:txBody>
          <a:bodyPr lIns="89117" tIns="44558" rIns="89117" bIns="44558"/>
          <a:lstStyle/>
          <a:p>
            <a:r>
              <a:rPr lang="en-US" smtClean="0"/>
              <a:t>Click to edit Master title style</a:t>
            </a:r>
            <a:endParaRPr lang="en-US"/>
          </a:p>
        </p:txBody>
      </p:sp>
      <p:sp>
        <p:nvSpPr>
          <p:cNvPr id="3" name="Chart Placeholder 2"/>
          <p:cNvSpPr>
            <a:spLocks noGrp="1"/>
          </p:cNvSpPr>
          <p:nvPr>
            <p:ph type="chart" idx="1"/>
          </p:nvPr>
        </p:nvSpPr>
        <p:spPr>
          <a:xfrm>
            <a:off x="457356" y="1599787"/>
            <a:ext cx="8229290" cy="4526528"/>
          </a:xfrm>
          <a:prstGeom prst="rect">
            <a:avLst/>
          </a:prstGeom>
        </p:spPr>
        <p:txBody>
          <a:bodyPr lIns="89117" tIns="44558" rIns="89117" bIns="44558"/>
          <a:lstStyle/>
          <a:p>
            <a:endParaRPr lang="en-US"/>
          </a:p>
        </p:txBody>
      </p:sp>
    </p:spTree>
    <p:extLst>
      <p:ext uri="{BB962C8B-B14F-4D97-AF65-F5344CB8AC3E}">
        <p14:creationId xmlns:p14="http://schemas.microsoft.com/office/powerpoint/2010/main" val="318794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356" y="274412"/>
            <a:ext cx="8229290" cy="1142483"/>
          </a:xfrm>
          <a:prstGeom prst="rect">
            <a:avLst/>
          </a:prstGeom>
        </p:spPr>
        <p:txBody>
          <a:bodyPr lIns="89133" tIns="44567" rIns="89133" bIns="44567"/>
          <a:lstStyle/>
          <a:p>
            <a:r>
              <a:rPr lang="en-US" smtClean="0"/>
              <a:t>Click to edit Master title style</a:t>
            </a:r>
            <a:endParaRPr lang="en-US"/>
          </a:p>
        </p:txBody>
      </p:sp>
      <p:sp>
        <p:nvSpPr>
          <p:cNvPr id="3" name="Chart Placeholder 2"/>
          <p:cNvSpPr>
            <a:spLocks noGrp="1"/>
          </p:cNvSpPr>
          <p:nvPr>
            <p:ph type="chart" idx="1"/>
          </p:nvPr>
        </p:nvSpPr>
        <p:spPr>
          <a:xfrm>
            <a:off x="457356" y="1599787"/>
            <a:ext cx="8229290" cy="4526528"/>
          </a:xfrm>
          <a:prstGeom prst="rect">
            <a:avLst/>
          </a:prstGeom>
        </p:spPr>
        <p:txBody>
          <a:bodyPr lIns="89133" tIns="44567" rIns="89133" bIns="44567"/>
          <a:lstStyle/>
          <a:p>
            <a:endParaRPr lang="en-US"/>
          </a:p>
        </p:txBody>
      </p:sp>
    </p:spTree>
    <p:extLst>
      <p:ext uri="{BB962C8B-B14F-4D97-AF65-F5344CB8AC3E}">
        <p14:creationId xmlns:p14="http://schemas.microsoft.com/office/powerpoint/2010/main" val="318794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356" y="274408"/>
            <a:ext cx="8229290" cy="1142483"/>
          </a:xfrm>
          <a:prstGeom prst="rect">
            <a:avLst/>
          </a:prstGeom>
        </p:spPr>
        <p:txBody>
          <a:bodyPr lIns="89157" tIns="44579" rIns="89157" bIns="44579"/>
          <a:lstStyle/>
          <a:p>
            <a:r>
              <a:rPr lang="en-US" smtClean="0"/>
              <a:t>Click to edit Master title style</a:t>
            </a:r>
            <a:endParaRPr lang="en-US"/>
          </a:p>
        </p:txBody>
      </p:sp>
      <p:sp>
        <p:nvSpPr>
          <p:cNvPr id="3" name="SmartArt Placeholder 2"/>
          <p:cNvSpPr>
            <a:spLocks noGrp="1"/>
          </p:cNvSpPr>
          <p:nvPr>
            <p:ph type="dgm" idx="1"/>
          </p:nvPr>
        </p:nvSpPr>
        <p:spPr>
          <a:xfrm>
            <a:off x="457356" y="1599787"/>
            <a:ext cx="8229290" cy="4526528"/>
          </a:xfrm>
          <a:prstGeom prst="rect">
            <a:avLst/>
          </a:prstGeom>
        </p:spPr>
        <p:txBody>
          <a:bodyPr lIns="89157" tIns="44579" rIns="89157" bIns="44579"/>
          <a:lstStyle/>
          <a:p>
            <a:endParaRPr lang="en-US"/>
          </a:p>
        </p:txBody>
      </p:sp>
    </p:spTree>
    <p:extLst>
      <p:ext uri="{BB962C8B-B14F-4D97-AF65-F5344CB8AC3E}">
        <p14:creationId xmlns:p14="http://schemas.microsoft.com/office/powerpoint/2010/main" val="3536209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356" y="274403"/>
            <a:ext cx="8229290" cy="1142483"/>
          </a:xfrm>
          <a:prstGeom prst="rect">
            <a:avLst/>
          </a:prstGeom>
        </p:spPr>
        <p:txBody>
          <a:bodyPr lIns="89183" tIns="44591" rIns="89183" bIns="44591"/>
          <a:lstStyle/>
          <a:p>
            <a:r>
              <a:rPr lang="en-US" smtClean="0"/>
              <a:t>Click to edit Master title style</a:t>
            </a:r>
            <a:endParaRPr lang="en-US"/>
          </a:p>
        </p:txBody>
      </p:sp>
      <p:sp>
        <p:nvSpPr>
          <p:cNvPr id="3" name="Chart Placeholder 2"/>
          <p:cNvSpPr>
            <a:spLocks noGrp="1"/>
          </p:cNvSpPr>
          <p:nvPr>
            <p:ph type="chart" idx="1"/>
          </p:nvPr>
        </p:nvSpPr>
        <p:spPr>
          <a:xfrm>
            <a:off x="457356" y="1599787"/>
            <a:ext cx="8229290" cy="4526528"/>
          </a:xfrm>
          <a:prstGeom prst="rect">
            <a:avLst/>
          </a:prstGeom>
        </p:spPr>
        <p:txBody>
          <a:bodyPr lIns="89183" tIns="44591" rIns="89183" bIns="44591"/>
          <a:lstStyle/>
          <a:p>
            <a:endParaRPr lang="en-US"/>
          </a:p>
        </p:txBody>
      </p:sp>
    </p:spTree>
    <p:extLst>
      <p:ext uri="{BB962C8B-B14F-4D97-AF65-F5344CB8AC3E}">
        <p14:creationId xmlns:p14="http://schemas.microsoft.com/office/powerpoint/2010/main" val="318794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7F066F-754F-46E8-9842-BB685AE78EDF}" type="datetimeFigureOut">
              <a:rPr lang="en-US" smtClean="0"/>
              <a:t>2/27/2015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328374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356" y="274397"/>
            <a:ext cx="8229290" cy="1142483"/>
          </a:xfrm>
          <a:prstGeom prst="rect">
            <a:avLst/>
          </a:prstGeom>
        </p:spPr>
        <p:txBody>
          <a:bodyPr lIns="89218" tIns="44610" rIns="89218" bIns="44610"/>
          <a:lstStyle/>
          <a:p>
            <a:r>
              <a:rPr lang="en-US" smtClean="0"/>
              <a:t>Click to edit Master title style</a:t>
            </a:r>
            <a:endParaRPr lang="en-US"/>
          </a:p>
        </p:txBody>
      </p:sp>
      <p:sp>
        <p:nvSpPr>
          <p:cNvPr id="3" name="Chart Placeholder 2"/>
          <p:cNvSpPr>
            <a:spLocks noGrp="1"/>
          </p:cNvSpPr>
          <p:nvPr>
            <p:ph type="chart" idx="1"/>
          </p:nvPr>
        </p:nvSpPr>
        <p:spPr>
          <a:xfrm>
            <a:off x="457356" y="1599787"/>
            <a:ext cx="8229290" cy="4526528"/>
          </a:xfrm>
          <a:prstGeom prst="rect">
            <a:avLst/>
          </a:prstGeom>
        </p:spPr>
        <p:txBody>
          <a:bodyPr lIns="89218" tIns="44610" rIns="89218" bIns="44610"/>
          <a:lstStyle/>
          <a:p>
            <a:endParaRPr lang="en-US"/>
          </a:p>
        </p:txBody>
      </p:sp>
    </p:spTree>
    <p:extLst>
      <p:ext uri="{BB962C8B-B14F-4D97-AF65-F5344CB8AC3E}">
        <p14:creationId xmlns:p14="http://schemas.microsoft.com/office/powerpoint/2010/main" val="318794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370" indent="0" algn="ctr">
              <a:buNone/>
              <a:defRPr>
                <a:solidFill>
                  <a:schemeClr val="tx1">
                    <a:tint val="75000"/>
                  </a:schemeClr>
                </a:solidFill>
              </a:defRPr>
            </a:lvl2pPr>
            <a:lvl3pPr marL="910747" indent="0" algn="ctr">
              <a:buNone/>
              <a:defRPr>
                <a:solidFill>
                  <a:schemeClr val="tx1">
                    <a:tint val="75000"/>
                  </a:schemeClr>
                </a:solidFill>
              </a:defRPr>
            </a:lvl3pPr>
            <a:lvl4pPr marL="1366119" indent="0" algn="ctr">
              <a:buNone/>
              <a:defRPr>
                <a:solidFill>
                  <a:schemeClr val="tx1">
                    <a:tint val="75000"/>
                  </a:schemeClr>
                </a:solidFill>
              </a:defRPr>
            </a:lvl4pPr>
            <a:lvl5pPr marL="1821487" indent="0" algn="ctr">
              <a:buNone/>
              <a:defRPr>
                <a:solidFill>
                  <a:schemeClr val="tx1">
                    <a:tint val="75000"/>
                  </a:schemeClr>
                </a:solidFill>
              </a:defRPr>
            </a:lvl5pPr>
            <a:lvl6pPr marL="2276861" indent="0" algn="ctr">
              <a:buNone/>
              <a:defRPr>
                <a:solidFill>
                  <a:schemeClr val="tx1">
                    <a:tint val="75000"/>
                  </a:schemeClr>
                </a:solidFill>
              </a:defRPr>
            </a:lvl6pPr>
            <a:lvl7pPr marL="2732235" indent="0" algn="ctr">
              <a:buNone/>
              <a:defRPr>
                <a:solidFill>
                  <a:schemeClr val="tx1">
                    <a:tint val="75000"/>
                  </a:schemeClr>
                </a:solidFill>
              </a:defRPr>
            </a:lvl7pPr>
            <a:lvl8pPr marL="3187603" indent="0" algn="ctr">
              <a:buNone/>
              <a:defRPr>
                <a:solidFill>
                  <a:schemeClr val="tx1">
                    <a:tint val="75000"/>
                  </a:schemeClr>
                </a:solidFill>
              </a:defRPr>
            </a:lvl8pPr>
            <a:lvl9pPr marL="364297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414"/>
            <a:ext cx="2133600" cy="365125"/>
          </a:xfrm>
          <a:prstGeom prst="rect">
            <a:avLst/>
          </a:prstGeom>
        </p:spPr>
        <p:txBody>
          <a:bodyPr/>
          <a:lstStyle/>
          <a:p>
            <a:fld id="{B97F066F-754F-46E8-9842-BB685AE78EDF}" type="datetimeFigureOut">
              <a:rPr lang="en-US" smtClean="0"/>
              <a:t>2/27/2015</a:t>
            </a:fld>
            <a:endParaRPr lang="en-US"/>
          </a:p>
        </p:txBody>
      </p:sp>
      <p:sp>
        <p:nvSpPr>
          <p:cNvPr id="5" name="Footer Placeholder 4"/>
          <p:cNvSpPr>
            <a:spLocks noGrp="1"/>
          </p:cNvSpPr>
          <p:nvPr>
            <p:ph type="ftr" sz="quarter" idx="11"/>
          </p:nvPr>
        </p:nvSpPr>
        <p:spPr>
          <a:xfrm>
            <a:off x="3124201" y="6356414"/>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414"/>
            <a:ext cx="2133600" cy="365125"/>
          </a:xfrm>
          <a:prstGeom prst="rect">
            <a:avLst/>
          </a:prstGeom>
        </p:spPr>
        <p:txBody>
          <a:bodyPr/>
          <a:lstStyle/>
          <a:p>
            <a:fld id="{7C2914FE-58A6-40C4-9364-A89021EC10DE}" type="slidenum">
              <a:rPr lang="en-US" smtClean="0"/>
              <a:t>‹#›</a:t>
            </a:fld>
            <a:endParaRPr lang="en-US"/>
          </a:p>
        </p:txBody>
      </p:sp>
    </p:spTree>
    <p:extLst>
      <p:ext uri="{BB962C8B-B14F-4D97-AF65-F5344CB8AC3E}">
        <p14:creationId xmlns:p14="http://schemas.microsoft.com/office/powerpoint/2010/main" val="1038376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E7CEEC6-875C-4A25-B1C5-872153361C33}" type="datetime1">
              <a:rPr lang="en-US" altLang="en-US"/>
              <a:pPr>
                <a:defRPr/>
              </a:pPr>
              <a:t>2/27/2015</a:t>
            </a:fld>
            <a:endParaRPr lang="en-US" altLang="en-US"/>
          </a:p>
        </p:txBody>
      </p:sp>
      <p:sp>
        <p:nvSpPr>
          <p:cNvPr id="3" name="Slide Number Placeholder 5"/>
          <p:cNvSpPr>
            <a:spLocks noGrp="1"/>
          </p:cNvSpPr>
          <p:nvPr>
            <p:ph type="sldNum" sz="quarter" idx="11"/>
          </p:nvPr>
        </p:nvSpPr>
        <p:spPr/>
        <p:txBody>
          <a:bodyPr/>
          <a:lstStyle>
            <a:lvl1pPr>
              <a:defRPr/>
            </a:lvl1pPr>
          </a:lstStyle>
          <a:p>
            <a:pPr>
              <a:defRPr/>
            </a:pPr>
            <a:fld id="{530F0076-CFEB-4FAF-A829-F368B7B162D0}" type="slidenum">
              <a:rPr lang="en-US" altLang="en-US">
                <a:solidFill>
                  <a:prstClr val="white"/>
                </a:solidFill>
              </a:rPr>
              <a:pPr>
                <a:defRPr/>
              </a:pPr>
              <a:t>‹#›</a:t>
            </a:fld>
            <a:endParaRPr lang="en-US" altLang="en-US">
              <a:solidFill>
                <a:prstClr val="white"/>
              </a:solidFill>
            </a:endParaRPr>
          </a:p>
        </p:txBody>
      </p:sp>
      <p:sp>
        <p:nvSpPr>
          <p:cNvPr id="4" name="Footer Placeholder 4"/>
          <p:cNvSpPr>
            <a:spLocks noGrp="1"/>
          </p:cNvSpPr>
          <p:nvPr>
            <p:ph type="ftr" sz="quarter" idx="12"/>
          </p:nvPr>
        </p:nvSpPr>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691470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49A657E-9691-4976-B060-B037002A371F}" type="datetime1">
              <a:rPr lang="en-US" altLang="en-US"/>
              <a:pPr>
                <a:defRPr/>
              </a:pPr>
              <a:t>2/27/2015</a:t>
            </a:fld>
            <a:endParaRPr lang="en-US" altLang="en-US"/>
          </a:p>
        </p:txBody>
      </p:sp>
      <p:sp>
        <p:nvSpPr>
          <p:cNvPr id="5" name="Slide Number Placeholder 5"/>
          <p:cNvSpPr>
            <a:spLocks noGrp="1"/>
          </p:cNvSpPr>
          <p:nvPr>
            <p:ph type="sldNum" sz="quarter" idx="11"/>
          </p:nvPr>
        </p:nvSpPr>
        <p:spPr/>
        <p:txBody>
          <a:bodyPr/>
          <a:lstStyle>
            <a:lvl1pPr>
              <a:defRPr/>
            </a:lvl1pPr>
          </a:lstStyle>
          <a:p>
            <a:pPr>
              <a:defRPr/>
            </a:pPr>
            <a:fld id="{8776A365-314A-464D-9AF0-92E9E31E5068}" type="slidenum">
              <a:rPr lang="en-US" altLang="en-US">
                <a:solidFill>
                  <a:prstClr val="white"/>
                </a:solidFill>
              </a:rPr>
              <a:pPr>
                <a:defRPr/>
              </a:pPr>
              <a:t>‹#›</a:t>
            </a:fld>
            <a:endParaRPr lang="en-US" altLang="en-US">
              <a:solidFill>
                <a:prstClr val="white"/>
              </a:solidFill>
            </a:endParaRPr>
          </a:p>
        </p:txBody>
      </p:sp>
      <p:sp>
        <p:nvSpPr>
          <p:cNvPr id="6" name="Footer Placeholder 4"/>
          <p:cNvSpPr>
            <a:spLocks noGrp="1"/>
          </p:cNvSpPr>
          <p:nvPr>
            <p:ph type="ftr" sz="quarter" idx="12"/>
          </p:nvPr>
        </p:nvSpPr>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9463620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A82CA04-9416-491A-8A57-6F3CF0D60166}" type="datetime1">
              <a:rPr lang="en-US" altLang="en-US"/>
              <a:pPr>
                <a:defRPr/>
              </a:pPr>
              <a:t>2/27/2015</a:t>
            </a:fld>
            <a:endParaRPr lang="en-US" altLang="en-US"/>
          </a:p>
        </p:txBody>
      </p:sp>
      <p:sp>
        <p:nvSpPr>
          <p:cNvPr id="4" name="Slide Number Placeholder 5"/>
          <p:cNvSpPr>
            <a:spLocks noGrp="1"/>
          </p:cNvSpPr>
          <p:nvPr>
            <p:ph type="sldNum" sz="quarter" idx="11"/>
          </p:nvPr>
        </p:nvSpPr>
        <p:spPr/>
        <p:txBody>
          <a:bodyPr/>
          <a:lstStyle>
            <a:lvl1pPr>
              <a:defRPr/>
            </a:lvl1pPr>
          </a:lstStyle>
          <a:p>
            <a:pPr>
              <a:defRPr/>
            </a:pPr>
            <a:fld id="{C0239E4D-AA68-469F-893C-E3CE78636D90}" type="slidenum">
              <a:rPr lang="en-US" altLang="en-US">
                <a:solidFill>
                  <a:prstClr val="white"/>
                </a:solidFill>
              </a:rPr>
              <a:pPr>
                <a:defRPr/>
              </a:pPr>
              <a:t>‹#›</a:t>
            </a:fld>
            <a:endParaRPr lang="en-US" altLang="en-US">
              <a:solidFill>
                <a:prstClr val="white"/>
              </a:solidFill>
            </a:endParaRPr>
          </a:p>
        </p:txBody>
      </p:sp>
      <p:sp>
        <p:nvSpPr>
          <p:cNvPr id="5" name="Footer Placeholder 4"/>
          <p:cNvSpPr>
            <a:spLocks noGrp="1"/>
          </p:cNvSpPr>
          <p:nvPr>
            <p:ph type="ftr" sz="quarter" idx="12"/>
          </p:nvPr>
        </p:nvSpPr>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323396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49A657E-9691-4976-B060-B037002A371F}" type="datetime1">
              <a:rPr lang="en-US" altLang="en-US"/>
              <a:pPr>
                <a:defRPr/>
              </a:pPr>
              <a:t>2/27/2015</a:t>
            </a:fld>
            <a:endParaRPr lang="en-US" altLang="en-US"/>
          </a:p>
        </p:txBody>
      </p:sp>
      <p:sp>
        <p:nvSpPr>
          <p:cNvPr id="5" name="Slide Number Placeholder 5"/>
          <p:cNvSpPr>
            <a:spLocks noGrp="1"/>
          </p:cNvSpPr>
          <p:nvPr>
            <p:ph type="sldNum" sz="quarter" idx="11"/>
          </p:nvPr>
        </p:nvSpPr>
        <p:spPr/>
        <p:txBody>
          <a:bodyPr/>
          <a:lstStyle>
            <a:lvl1pPr>
              <a:defRPr/>
            </a:lvl1pPr>
          </a:lstStyle>
          <a:p>
            <a:pPr>
              <a:defRPr/>
            </a:pPr>
            <a:fld id="{8776A365-314A-464D-9AF0-92E9E31E5068}" type="slidenum">
              <a:rPr lang="en-US" altLang="en-US">
                <a:solidFill>
                  <a:prstClr val="white"/>
                </a:solidFill>
              </a:rPr>
              <a:pPr>
                <a:defRPr/>
              </a:pPr>
              <a:t>‹#›</a:t>
            </a:fld>
            <a:endParaRPr lang="en-US" altLang="en-US">
              <a:solidFill>
                <a:prstClr val="white"/>
              </a:solidFill>
            </a:endParaRPr>
          </a:p>
        </p:txBody>
      </p:sp>
      <p:sp>
        <p:nvSpPr>
          <p:cNvPr id="6" name="Footer Placeholder 4"/>
          <p:cNvSpPr>
            <a:spLocks noGrp="1"/>
          </p:cNvSpPr>
          <p:nvPr>
            <p:ph type="ftr" sz="quarter" idx="12"/>
          </p:nvPr>
        </p:nvSpPr>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946362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B40E42-2761-412E-B469-5B1AD98339FE}" type="datetimeFigureOut">
              <a:rPr lang="en-US" smtClean="0"/>
              <a:pPr/>
              <a:t>2/27/2015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F52AA-A846-4E48-A5B1-824F3290F2C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77"/>
            <a:ext cx="7772400" cy="1500187"/>
          </a:xfrm>
        </p:spPr>
        <p:txBody>
          <a:bodyPr anchor="b"/>
          <a:lstStyle>
            <a:lvl1pPr marL="0" indent="0">
              <a:buNone/>
              <a:defRPr sz="2000">
                <a:solidFill>
                  <a:schemeClr val="tx1">
                    <a:tint val="75000"/>
                  </a:schemeClr>
                </a:solidFill>
              </a:defRPr>
            </a:lvl1pPr>
            <a:lvl2pPr marL="455370" indent="0">
              <a:buNone/>
              <a:defRPr sz="1800">
                <a:solidFill>
                  <a:schemeClr val="tx1">
                    <a:tint val="75000"/>
                  </a:schemeClr>
                </a:solidFill>
              </a:defRPr>
            </a:lvl2pPr>
            <a:lvl3pPr marL="910747" indent="0">
              <a:buNone/>
              <a:defRPr sz="1600">
                <a:solidFill>
                  <a:schemeClr val="tx1">
                    <a:tint val="75000"/>
                  </a:schemeClr>
                </a:solidFill>
              </a:defRPr>
            </a:lvl3pPr>
            <a:lvl4pPr marL="1366119" indent="0">
              <a:buNone/>
              <a:defRPr sz="1400">
                <a:solidFill>
                  <a:schemeClr val="tx1">
                    <a:tint val="75000"/>
                  </a:schemeClr>
                </a:solidFill>
              </a:defRPr>
            </a:lvl4pPr>
            <a:lvl5pPr marL="1821487" indent="0">
              <a:buNone/>
              <a:defRPr sz="1400">
                <a:solidFill>
                  <a:schemeClr val="tx1">
                    <a:tint val="75000"/>
                  </a:schemeClr>
                </a:solidFill>
              </a:defRPr>
            </a:lvl5pPr>
            <a:lvl6pPr marL="2276861" indent="0">
              <a:buNone/>
              <a:defRPr sz="1400">
                <a:solidFill>
                  <a:schemeClr val="tx1">
                    <a:tint val="75000"/>
                  </a:schemeClr>
                </a:solidFill>
              </a:defRPr>
            </a:lvl6pPr>
            <a:lvl7pPr marL="2732235" indent="0">
              <a:buNone/>
              <a:defRPr sz="1400">
                <a:solidFill>
                  <a:schemeClr val="tx1">
                    <a:tint val="75000"/>
                  </a:schemeClr>
                </a:solidFill>
              </a:defRPr>
            </a:lvl7pPr>
            <a:lvl8pPr marL="3187603" indent="0">
              <a:buNone/>
              <a:defRPr sz="1400">
                <a:solidFill>
                  <a:schemeClr val="tx1">
                    <a:tint val="75000"/>
                  </a:schemeClr>
                </a:solidFill>
              </a:defRPr>
            </a:lvl8pPr>
            <a:lvl9pPr marL="364297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7F066F-754F-46E8-9842-BB685AE78EDF}" type="datetimeFigureOut">
              <a:rPr lang="en-US" smtClean="0"/>
              <a:t>2/27/2015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20990348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370" indent="0" algn="ctr">
              <a:buNone/>
              <a:defRPr>
                <a:solidFill>
                  <a:schemeClr val="tx1">
                    <a:tint val="75000"/>
                  </a:schemeClr>
                </a:solidFill>
              </a:defRPr>
            </a:lvl2pPr>
            <a:lvl3pPr marL="910747" indent="0" algn="ctr">
              <a:buNone/>
              <a:defRPr>
                <a:solidFill>
                  <a:schemeClr val="tx1">
                    <a:tint val="75000"/>
                  </a:schemeClr>
                </a:solidFill>
              </a:defRPr>
            </a:lvl3pPr>
            <a:lvl4pPr marL="1366119" indent="0" algn="ctr">
              <a:buNone/>
              <a:defRPr>
                <a:solidFill>
                  <a:schemeClr val="tx1">
                    <a:tint val="75000"/>
                  </a:schemeClr>
                </a:solidFill>
              </a:defRPr>
            </a:lvl4pPr>
            <a:lvl5pPr marL="1821487" indent="0" algn="ctr">
              <a:buNone/>
              <a:defRPr>
                <a:solidFill>
                  <a:schemeClr val="tx1">
                    <a:tint val="75000"/>
                  </a:schemeClr>
                </a:solidFill>
              </a:defRPr>
            </a:lvl5pPr>
            <a:lvl6pPr marL="2276861" indent="0" algn="ctr">
              <a:buNone/>
              <a:defRPr>
                <a:solidFill>
                  <a:schemeClr val="tx1">
                    <a:tint val="75000"/>
                  </a:schemeClr>
                </a:solidFill>
              </a:defRPr>
            </a:lvl6pPr>
            <a:lvl7pPr marL="2732235" indent="0" algn="ctr">
              <a:buNone/>
              <a:defRPr>
                <a:solidFill>
                  <a:schemeClr val="tx1">
                    <a:tint val="75000"/>
                  </a:schemeClr>
                </a:solidFill>
              </a:defRPr>
            </a:lvl7pPr>
            <a:lvl8pPr marL="3187603" indent="0" algn="ctr">
              <a:buNone/>
              <a:defRPr>
                <a:solidFill>
                  <a:schemeClr val="tx1">
                    <a:tint val="75000"/>
                  </a:schemeClr>
                </a:solidFill>
              </a:defRPr>
            </a:lvl8pPr>
            <a:lvl9pPr marL="364297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414"/>
            <a:ext cx="2133600" cy="365125"/>
          </a:xfrm>
          <a:prstGeom prst="rect">
            <a:avLst/>
          </a:prstGeom>
        </p:spPr>
        <p:txBody>
          <a:bodyPr/>
          <a:lstStyle/>
          <a:p>
            <a:fld id="{B97F066F-754F-46E8-9842-BB685AE78EDF}" type="datetimeFigureOut">
              <a:rPr lang="en-US" smtClean="0"/>
              <a:t>2/27/2015</a:t>
            </a:fld>
            <a:endParaRPr lang="en-US"/>
          </a:p>
        </p:txBody>
      </p:sp>
      <p:sp>
        <p:nvSpPr>
          <p:cNvPr id="5" name="Footer Placeholder 4"/>
          <p:cNvSpPr>
            <a:spLocks noGrp="1"/>
          </p:cNvSpPr>
          <p:nvPr>
            <p:ph type="ftr" sz="quarter" idx="11"/>
          </p:nvPr>
        </p:nvSpPr>
        <p:spPr>
          <a:xfrm>
            <a:off x="3124201" y="6356414"/>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414"/>
            <a:ext cx="2133600" cy="365125"/>
          </a:xfrm>
          <a:prstGeom prst="rect">
            <a:avLst/>
          </a:prstGeom>
        </p:spPr>
        <p:txBody>
          <a:bodyPr/>
          <a:lstStyle/>
          <a:p>
            <a:fld id="{7C2914FE-58A6-40C4-9364-A89021EC10DE}" type="slidenum">
              <a:rPr lang="en-US" smtClean="0"/>
              <a:t>‹#›</a:t>
            </a:fld>
            <a:endParaRPr lang="en-US"/>
          </a:p>
        </p:txBody>
      </p:sp>
    </p:spTree>
    <p:extLst>
      <p:ext uri="{BB962C8B-B14F-4D97-AF65-F5344CB8AC3E}">
        <p14:creationId xmlns:p14="http://schemas.microsoft.com/office/powerpoint/2010/main" val="2971676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F066F-754F-46E8-9842-BB685AE78EDF}" type="datetimeFigureOut">
              <a:rPr lang="en-US" smtClean="0">
                <a:solidFill>
                  <a:prstClr val="black">
                    <a:tint val="75000"/>
                  </a:prstClr>
                </a:solidFill>
              </a:rPr>
              <a:pPr/>
              <a:t>2/27/2015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C2914FE-58A6-40C4-9364-A89021EC10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017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89C6E7E-95A1-4425-ABF7-6EABBFA68854}" type="datetime1">
              <a:rPr lang="zh-CN" altLang="en-US" smtClean="0">
                <a:solidFill>
                  <a:prstClr val="black">
                    <a:tint val="75000"/>
                  </a:prstClr>
                </a:solidFill>
              </a:rPr>
              <a:pPr/>
              <a:t>2015/2/27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353" indent="0" algn="ctr">
              <a:buNone/>
              <a:defRPr>
                <a:solidFill>
                  <a:schemeClr val="tx1">
                    <a:tint val="75000"/>
                  </a:schemeClr>
                </a:solidFill>
              </a:defRPr>
            </a:lvl2pPr>
            <a:lvl3pPr marL="912706" indent="0" algn="ctr">
              <a:buNone/>
              <a:defRPr>
                <a:solidFill>
                  <a:schemeClr val="tx1">
                    <a:tint val="75000"/>
                  </a:schemeClr>
                </a:solidFill>
              </a:defRPr>
            </a:lvl3pPr>
            <a:lvl4pPr marL="1369059" indent="0" algn="ctr">
              <a:buNone/>
              <a:defRPr>
                <a:solidFill>
                  <a:schemeClr val="tx1">
                    <a:tint val="75000"/>
                  </a:schemeClr>
                </a:solidFill>
              </a:defRPr>
            </a:lvl4pPr>
            <a:lvl5pPr marL="1825409" indent="0" algn="ctr">
              <a:buNone/>
              <a:defRPr>
                <a:solidFill>
                  <a:schemeClr val="tx1">
                    <a:tint val="75000"/>
                  </a:schemeClr>
                </a:solidFill>
              </a:defRPr>
            </a:lvl5pPr>
            <a:lvl6pPr marL="2281760" indent="0" algn="ctr">
              <a:buNone/>
              <a:defRPr>
                <a:solidFill>
                  <a:schemeClr val="tx1">
                    <a:tint val="75000"/>
                  </a:schemeClr>
                </a:solidFill>
              </a:defRPr>
            </a:lvl6pPr>
            <a:lvl7pPr marL="2738115" indent="0" algn="ctr">
              <a:buNone/>
              <a:defRPr>
                <a:solidFill>
                  <a:schemeClr val="tx1">
                    <a:tint val="75000"/>
                  </a:schemeClr>
                </a:solidFill>
              </a:defRPr>
            </a:lvl7pPr>
            <a:lvl8pPr marL="3194465" indent="0" algn="ctr">
              <a:buNone/>
              <a:defRPr>
                <a:solidFill>
                  <a:schemeClr val="tx1">
                    <a:tint val="75000"/>
                  </a:schemeClr>
                </a:solidFill>
              </a:defRPr>
            </a:lvl8pPr>
            <a:lvl9pPr marL="365081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7F066F-754F-46E8-9842-BB685AE78EDF}" type="datetimeFigureOut">
              <a:rPr lang="en-US" smtClean="0">
                <a:solidFill>
                  <a:prstClr val="black">
                    <a:tint val="75000"/>
                  </a:prstClr>
                </a:solidFill>
              </a:rPr>
              <a:pPr/>
              <a:t>2/27/2015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2914FE-58A6-40C4-9364-A89021EC10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434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6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6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7F066F-754F-46E8-9842-BB685AE78EDF}" type="datetimeFigureOut">
              <a:rPr lang="en-US" smtClean="0"/>
              <a:t>2/27/2015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2836460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370" indent="0">
              <a:buNone/>
              <a:defRPr sz="2000" b="1"/>
            </a:lvl2pPr>
            <a:lvl3pPr marL="910747" indent="0">
              <a:buNone/>
              <a:defRPr sz="1800" b="1"/>
            </a:lvl3pPr>
            <a:lvl4pPr marL="1366119" indent="0">
              <a:buNone/>
              <a:defRPr sz="1600" b="1"/>
            </a:lvl4pPr>
            <a:lvl5pPr marL="1821487" indent="0">
              <a:buNone/>
              <a:defRPr sz="1600" b="1"/>
            </a:lvl5pPr>
            <a:lvl6pPr marL="2276861" indent="0">
              <a:buNone/>
              <a:defRPr sz="1600" b="1"/>
            </a:lvl6pPr>
            <a:lvl7pPr marL="2732235" indent="0">
              <a:buNone/>
              <a:defRPr sz="1600" b="1"/>
            </a:lvl7pPr>
            <a:lvl8pPr marL="3187603" indent="0">
              <a:buNone/>
              <a:defRPr sz="1600" b="1"/>
            </a:lvl8pPr>
            <a:lvl9pPr marL="364297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83" y="1535113"/>
            <a:ext cx="4041775" cy="639762"/>
          </a:xfrm>
        </p:spPr>
        <p:txBody>
          <a:bodyPr anchor="b"/>
          <a:lstStyle>
            <a:lvl1pPr marL="0" indent="0">
              <a:buNone/>
              <a:defRPr sz="2400" b="1"/>
            </a:lvl1pPr>
            <a:lvl2pPr marL="455370" indent="0">
              <a:buNone/>
              <a:defRPr sz="2000" b="1"/>
            </a:lvl2pPr>
            <a:lvl3pPr marL="910747" indent="0">
              <a:buNone/>
              <a:defRPr sz="1800" b="1"/>
            </a:lvl3pPr>
            <a:lvl4pPr marL="1366119" indent="0">
              <a:buNone/>
              <a:defRPr sz="1600" b="1"/>
            </a:lvl4pPr>
            <a:lvl5pPr marL="1821487" indent="0">
              <a:buNone/>
              <a:defRPr sz="1600" b="1"/>
            </a:lvl5pPr>
            <a:lvl6pPr marL="2276861" indent="0">
              <a:buNone/>
              <a:defRPr sz="1600" b="1"/>
            </a:lvl6pPr>
            <a:lvl7pPr marL="2732235" indent="0">
              <a:buNone/>
              <a:defRPr sz="1600" b="1"/>
            </a:lvl7pPr>
            <a:lvl8pPr marL="3187603" indent="0">
              <a:buNone/>
              <a:defRPr sz="1600" b="1"/>
            </a:lvl8pPr>
            <a:lvl9pPr marL="364297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7F066F-754F-46E8-9842-BB685AE78EDF}" type="datetimeFigureOut">
              <a:rPr lang="en-US" smtClean="0"/>
              <a:t>2/27/2015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2857261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7F066F-754F-46E8-9842-BB685AE78EDF}" type="datetimeFigureOut">
              <a:rPr lang="en-US" smtClean="0"/>
              <a:t>2/27/2015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970586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F066F-754F-46E8-9842-BB685AE78EDF}" type="datetimeFigureOut">
              <a:rPr lang="en-US" smtClean="0"/>
              <a:t>2/27/2015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2893017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59" y="273069"/>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59" y="1435101"/>
            <a:ext cx="3008313" cy="4691063"/>
          </a:xfrm>
        </p:spPr>
        <p:txBody>
          <a:bodyPr/>
          <a:lstStyle>
            <a:lvl1pPr marL="0" indent="0">
              <a:buNone/>
              <a:defRPr sz="1400"/>
            </a:lvl1pPr>
            <a:lvl2pPr marL="455370" indent="0">
              <a:buNone/>
              <a:defRPr sz="1200"/>
            </a:lvl2pPr>
            <a:lvl3pPr marL="910747" indent="0">
              <a:buNone/>
              <a:defRPr sz="1000"/>
            </a:lvl3pPr>
            <a:lvl4pPr marL="1366119" indent="0">
              <a:buNone/>
              <a:defRPr sz="900"/>
            </a:lvl4pPr>
            <a:lvl5pPr marL="1821487" indent="0">
              <a:buNone/>
              <a:defRPr sz="900"/>
            </a:lvl5pPr>
            <a:lvl6pPr marL="2276861" indent="0">
              <a:buNone/>
              <a:defRPr sz="900"/>
            </a:lvl6pPr>
            <a:lvl7pPr marL="2732235" indent="0">
              <a:buNone/>
              <a:defRPr sz="900"/>
            </a:lvl7pPr>
            <a:lvl8pPr marL="3187603" indent="0">
              <a:buNone/>
              <a:defRPr sz="900"/>
            </a:lvl8pPr>
            <a:lvl9pPr marL="364297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7F066F-754F-46E8-9842-BB685AE78EDF}" type="datetimeFigureOut">
              <a:rPr lang="en-US" smtClean="0"/>
              <a:t>2/27/2015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608450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370" indent="0">
              <a:buNone/>
              <a:defRPr sz="2800"/>
            </a:lvl2pPr>
            <a:lvl3pPr marL="910747" indent="0">
              <a:buNone/>
              <a:defRPr sz="2400"/>
            </a:lvl3pPr>
            <a:lvl4pPr marL="1366119" indent="0">
              <a:buNone/>
              <a:defRPr sz="2000"/>
            </a:lvl4pPr>
            <a:lvl5pPr marL="1821487" indent="0">
              <a:buNone/>
              <a:defRPr sz="2000"/>
            </a:lvl5pPr>
            <a:lvl6pPr marL="2276861" indent="0">
              <a:buNone/>
              <a:defRPr sz="2000"/>
            </a:lvl6pPr>
            <a:lvl7pPr marL="2732235" indent="0">
              <a:buNone/>
              <a:defRPr sz="2000"/>
            </a:lvl7pPr>
            <a:lvl8pPr marL="3187603" indent="0">
              <a:buNone/>
              <a:defRPr sz="2000"/>
            </a:lvl8pPr>
            <a:lvl9pPr marL="3642976"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370" indent="0">
              <a:buNone/>
              <a:defRPr sz="1200"/>
            </a:lvl2pPr>
            <a:lvl3pPr marL="910747" indent="0">
              <a:buNone/>
              <a:defRPr sz="1000"/>
            </a:lvl3pPr>
            <a:lvl4pPr marL="1366119" indent="0">
              <a:buNone/>
              <a:defRPr sz="900"/>
            </a:lvl4pPr>
            <a:lvl5pPr marL="1821487" indent="0">
              <a:buNone/>
              <a:defRPr sz="900"/>
            </a:lvl5pPr>
            <a:lvl6pPr marL="2276861" indent="0">
              <a:buNone/>
              <a:defRPr sz="900"/>
            </a:lvl6pPr>
            <a:lvl7pPr marL="2732235" indent="0">
              <a:buNone/>
              <a:defRPr sz="900"/>
            </a:lvl7pPr>
            <a:lvl8pPr marL="3187603" indent="0">
              <a:buNone/>
              <a:defRPr sz="900"/>
            </a:lvl8pPr>
            <a:lvl9pPr marL="364297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7F066F-754F-46E8-9842-BB685AE78EDF}" type="datetimeFigureOut">
              <a:rPr lang="en-US" smtClean="0"/>
              <a:t>2/27/2015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2876915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4.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6.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7.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8.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9.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0.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2.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5.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6.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7.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8.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1.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073" tIns="45538" rIns="91073" bIns="4553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64"/>
            <a:ext cx="8229600" cy="4525963"/>
          </a:xfrm>
          <a:prstGeom prst="rect">
            <a:avLst/>
          </a:prstGeom>
        </p:spPr>
        <p:txBody>
          <a:bodyPr vert="horz" lIns="91073" tIns="45538" rIns="91073" bIns="4553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14"/>
            <a:ext cx="2133600" cy="365125"/>
          </a:xfrm>
          <a:prstGeom prst="rect">
            <a:avLst/>
          </a:prstGeom>
        </p:spPr>
        <p:txBody>
          <a:bodyPr vert="horz" lIns="91073" tIns="45538" rIns="91073" bIns="45538" rtlCol="0" anchor="ctr"/>
          <a:lstStyle>
            <a:lvl1pPr algn="l">
              <a:defRPr sz="1200">
                <a:solidFill>
                  <a:schemeClr val="tx1">
                    <a:tint val="75000"/>
                  </a:schemeClr>
                </a:solidFill>
              </a:defRPr>
            </a:lvl1pPr>
          </a:lstStyle>
          <a:p>
            <a:fld id="{B97F066F-754F-46E8-9842-BB685AE78EDF}" type="datetimeFigureOut">
              <a:rPr lang="en-US" smtClean="0"/>
              <a:t>2/27/2015</a:t>
            </a:fld>
            <a:endParaRPr lang="en-US" dirty="0"/>
          </a:p>
        </p:txBody>
      </p:sp>
      <p:sp>
        <p:nvSpPr>
          <p:cNvPr id="5" name="Footer Placeholder 4"/>
          <p:cNvSpPr>
            <a:spLocks noGrp="1"/>
          </p:cNvSpPr>
          <p:nvPr>
            <p:ph type="ftr" sz="quarter" idx="3"/>
          </p:nvPr>
        </p:nvSpPr>
        <p:spPr>
          <a:xfrm>
            <a:off x="3124201" y="6356414"/>
            <a:ext cx="2895600" cy="365125"/>
          </a:xfrm>
          <a:prstGeom prst="rect">
            <a:avLst/>
          </a:prstGeom>
        </p:spPr>
        <p:txBody>
          <a:bodyPr vert="horz" lIns="91073" tIns="45538" rIns="91073" bIns="45538"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414"/>
            <a:ext cx="2133600" cy="365125"/>
          </a:xfrm>
          <a:prstGeom prst="rect">
            <a:avLst/>
          </a:prstGeom>
        </p:spPr>
        <p:txBody>
          <a:bodyPr vert="horz" lIns="91073" tIns="45538" rIns="91073" bIns="45538" rtlCol="0" anchor="ctr"/>
          <a:lstStyle>
            <a:lvl1pPr algn="r">
              <a:defRPr sz="1200">
                <a:solidFill>
                  <a:schemeClr val="tx1">
                    <a:tint val="75000"/>
                  </a:schemeClr>
                </a:solidFill>
              </a:defRPr>
            </a:lvl1pPr>
          </a:lstStyle>
          <a:p>
            <a:fld id="{7C2914FE-58A6-40C4-9364-A89021EC10DE}" type="slidenum">
              <a:rPr lang="en-US" smtClean="0"/>
              <a:t>‹#›</a:t>
            </a:fld>
            <a:endParaRPr lang="en-US" dirty="0"/>
          </a:p>
        </p:txBody>
      </p:sp>
    </p:spTree>
    <p:extLst>
      <p:ext uri="{BB962C8B-B14F-4D97-AF65-F5344CB8AC3E}">
        <p14:creationId xmlns:p14="http://schemas.microsoft.com/office/powerpoint/2010/main" val="1991016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0747" rtl="0" eaLnBrk="1" latinLnBrk="0" hangingPunct="1">
        <a:spcBef>
          <a:spcPct val="0"/>
        </a:spcBef>
        <a:buNone/>
        <a:defRPr sz="4400" kern="1200">
          <a:solidFill>
            <a:schemeClr val="tx1"/>
          </a:solidFill>
          <a:latin typeface="+mj-lt"/>
          <a:ea typeface="+mj-ea"/>
          <a:cs typeface="+mj-cs"/>
        </a:defRPr>
      </a:lvl1pPr>
    </p:titleStyle>
    <p:bodyStyle>
      <a:lvl1pPr marL="341532" indent="-341532" algn="l" defTabSz="91074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9980" indent="-284609" algn="l" defTabSz="91074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8430" indent="-227688" algn="l" defTabSz="91074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3801" indent="-227688" algn="l" defTabSz="91074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9174" indent="-227688" algn="l" defTabSz="91074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4544" indent="-227688" algn="l" defTabSz="91074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9917" indent="-227688" algn="l" defTabSz="91074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5290" indent="-227688" algn="l" defTabSz="91074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0650" indent="-227688" algn="l" defTabSz="91074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0747" rtl="0" eaLnBrk="1" latinLnBrk="0" hangingPunct="1">
        <a:defRPr sz="1800" kern="1200">
          <a:solidFill>
            <a:schemeClr val="tx1"/>
          </a:solidFill>
          <a:latin typeface="+mn-lt"/>
          <a:ea typeface="+mn-ea"/>
          <a:cs typeface="+mn-cs"/>
        </a:defRPr>
      </a:lvl1pPr>
      <a:lvl2pPr marL="455370" algn="l" defTabSz="910747" rtl="0" eaLnBrk="1" latinLnBrk="0" hangingPunct="1">
        <a:defRPr sz="1800" kern="1200">
          <a:solidFill>
            <a:schemeClr val="tx1"/>
          </a:solidFill>
          <a:latin typeface="+mn-lt"/>
          <a:ea typeface="+mn-ea"/>
          <a:cs typeface="+mn-cs"/>
        </a:defRPr>
      </a:lvl2pPr>
      <a:lvl3pPr marL="910747" algn="l" defTabSz="910747" rtl="0" eaLnBrk="1" latinLnBrk="0" hangingPunct="1">
        <a:defRPr sz="1800" kern="1200">
          <a:solidFill>
            <a:schemeClr val="tx1"/>
          </a:solidFill>
          <a:latin typeface="+mn-lt"/>
          <a:ea typeface="+mn-ea"/>
          <a:cs typeface="+mn-cs"/>
        </a:defRPr>
      </a:lvl3pPr>
      <a:lvl4pPr marL="1366119" algn="l" defTabSz="910747" rtl="0" eaLnBrk="1" latinLnBrk="0" hangingPunct="1">
        <a:defRPr sz="1800" kern="1200">
          <a:solidFill>
            <a:schemeClr val="tx1"/>
          </a:solidFill>
          <a:latin typeface="+mn-lt"/>
          <a:ea typeface="+mn-ea"/>
          <a:cs typeface="+mn-cs"/>
        </a:defRPr>
      </a:lvl4pPr>
      <a:lvl5pPr marL="1821487" algn="l" defTabSz="910747" rtl="0" eaLnBrk="1" latinLnBrk="0" hangingPunct="1">
        <a:defRPr sz="1800" kern="1200">
          <a:solidFill>
            <a:schemeClr val="tx1"/>
          </a:solidFill>
          <a:latin typeface="+mn-lt"/>
          <a:ea typeface="+mn-ea"/>
          <a:cs typeface="+mn-cs"/>
        </a:defRPr>
      </a:lvl5pPr>
      <a:lvl6pPr marL="2276861" algn="l" defTabSz="910747" rtl="0" eaLnBrk="1" latinLnBrk="0" hangingPunct="1">
        <a:defRPr sz="1800" kern="1200">
          <a:solidFill>
            <a:schemeClr val="tx1"/>
          </a:solidFill>
          <a:latin typeface="+mn-lt"/>
          <a:ea typeface="+mn-ea"/>
          <a:cs typeface="+mn-cs"/>
        </a:defRPr>
      </a:lvl6pPr>
      <a:lvl7pPr marL="2732235" algn="l" defTabSz="910747" rtl="0" eaLnBrk="1" latinLnBrk="0" hangingPunct="1">
        <a:defRPr sz="1800" kern="1200">
          <a:solidFill>
            <a:schemeClr val="tx1"/>
          </a:solidFill>
          <a:latin typeface="+mn-lt"/>
          <a:ea typeface="+mn-ea"/>
          <a:cs typeface="+mn-cs"/>
        </a:defRPr>
      </a:lvl7pPr>
      <a:lvl8pPr marL="3187603" algn="l" defTabSz="910747" rtl="0" eaLnBrk="1" latinLnBrk="0" hangingPunct="1">
        <a:defRPr sz="1800" kern="1200">
          <a:solidFill>
            <a:schemeClr val="tx1"/>
          </a:solidFill>
          <a:latin typeface="+mn-lt"/>
          <a:ea typeface="+mn-ea"/>
          <a:cs typeface="+mn-cs"/>
        </a:defRPr>
      </a:lvl8pPr>
      <a:lvl9pPr marL="3642976" algn="l" defTabSz="91074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3" tIns="45623" rIns="91243" bIns="45623"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3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3" tIns="45623" rIns="91243" bIns="4562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3" tIns="45623" rIns="91243" bIns="45623" numCol="1" anchor="t" anchorCtr="0" compatLnSpc="1">
            <a:prstTxWarp prst="textNoShape">
              <a:avLst/>
            </a:prstTxWarp>
          </a:bodyPr>
          <a:lstStyle>
            <a:lvl1pPr>
              <a:defRPr sz="1400" smtClean="0"/>
            </a:lvl1pPr>
          </a:lstStyle>
          <a:p>
            <a:pPr defTabSz="912438" fontAlgn="base">
              <a:spcBef>
                <a:spcPct val="0"/>
              </a:spcBef>
              <a:spcAft>
                <a:spcPct val="0"/>
              </a:spcAft>
              <a:defRPr/>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3" tIns="45623" rIns="91243" bIns="45623" numCol="1" anchor="t" anchorCtr="0" compatLnSpc="1">
            <a:prstTxWarp prst="textNoShape">
              <a:avLst/>
            </a:prstTxWarp>
          </a:bodyPr>
          <a:lstStyle>
            <a:lvl1pPr algn="ctr">
              <a:defRPr sz="1400" smtClean="0"/>
            </a:lvl1pPr>
          </a:lstStyle>
          <a:p>
            <a:pPr defTabSz="912438" fontAlgn="base">
              <a:spcBef>
                <a:spcPct val="0"/>
              </a:spcBef>
              <a:spcAft>
                <a:spcPct val="0"/>
              </a:spcAft>
              <a:defRPr/>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3" tIns="45623" rIns="91243" bIns="45623" numCol="1" anchor="t" anchorCtr="0" compatLnSpc="1">
            <a:prstTxWarp prst="textNoShape">
              <a:avLst/>
            </a:prstTxWarp>
          </a:bodyPr>
          <a:lstStyle>
            <a:lvl1pPr algn="r">
              <a:defRPr sz="1400" smtClean="0"/>
            </a:lvl1pPr>
          </a:lstStyle>
          <a:p>
            <a:pPr defTabSz="912438" fontAlgn="base">
              <a:spcBef>
                <a:spcPct val="0"/>
              </a:spcBef>
              <a:spcAft>
                <a:spcPct val="0"/>
              </a:spcAft>
              <a:defRPr/>
            </a:pPr>
            <a:fld id="{64B4EBFB-C6FB-4A96-8136-CC7CAFF53CB5}" type="slidenum">
              <a:rPr lang="en-US" altLang="en-US" smtClean="0">
                <a:solidFill>
                  <a:srgbClr val="000000"/>
                </a:solidFill>
              </a:rPr>
              <a:pPr defTabSz="912438" fontAlgn="base">
                <a:spcBef>
                  <a:spcPct val="0"/>
                </a:spcBef>
                <a:spcAft>
                  <a:spcPct val="0"/>
                </a:spcAft>
                <a:defRPr/>
              </a:pPr>
              <a:t>‹#›</a:t>
            </a:fld>
            <a:endParaRPr lang="en-US" alt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6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216" algn="ctr" rtl="0" fontAlgn="base">
        <a:spcBef>
          <a:spcPct val="0"/>
        </a:spcBef>
        <a:spcAft>
          <a:spcPct val="0"/>
        </a:spcAft>
        <a:defRPr sz="4400">
          <a:solidFill>
            <a:schemeClr val="tx2"/>
          </a:solidFill>
          <a:latin typeface="Arial" charset="0"/>
        </a:defRPr>
      </a:lvl6pPr>
      <a:lvl7pPr marL="912438" algn="ctr" rtl="0" fontAlgn="base">
        <a:spcBef>
          <a:spcPct val="0"/>
        </a:spcBef>
        <a:spcAft>
          <a:spcPct val="0"/>
        </a:spcAft>
        <a:defRPr sz="4400">
          <a:solidFill>
            <a:schemeClr val="tx2"/>
          </a:solidFill>
          <a:latin typeface="Arial" charset="0"/>
        </a:defRPr>
      </a:lvl7pPr>
      <a:lvl8pPr marL="1368656" algn="ctr" rtl="0" fontAlgn="base">
        <a:spcBef>
          <a:spcPct val="0"/>
        </a:spcBef>
        <a:spcAft>
          <a:spcPct val="0"/>
        </a:spcAft>
        <a:defRPr sz="4400">
          <a:solidFill>
            <a:schemeClr val="tx2"/>
          </a:solidFill>
          <a:latin typeface="Arial" charset="0"/>
        </a:defRPr>
      </a:lvl8pPr>
      <a:lvl9pPr marL="1824871" algn="ctr" rtl="0" fontAlgn="base">
        <a:spcBef>
          <a:spcPct val="0"/>
        </a:spcBef>
        <a:spcAft>
          <a:spcPct val="0"/>
        </a:spcAft>
        <a:defRPr sz="4400">
          <a:solidFill>
            <a:schemeClr val="tx2"/>
          </a:solidFill>
          <a:latin typeface="Arial" charset="0"/>
        </a:defRPr>
      </a:lvl9pPr>
    </p:titleStyle>
    <p:bodyStyle>
      <a:lvl1pPr marL="342166" indent="-342166" algn="l" rtl="0" eaLnBrk="0" fontAlgn="base" hangingPunct="0">
        <a:spcBef>
          <a:spcPct val="20000"/>
        </a:spcBef>
        <a:spcAft>
          <a:spcPct val="0"/>
        </a:spcAft>
        <a:buChar char="•"/>
        <a:defRPr sz="3200">
          <a:solidFill>
            <a:schemeClr val="tx1"/>
          </a:solidFill>
          <a:latin typeface="+mn-lt"/>
          <a:ea typeface="+mn-ea"/>
          <a:cs typeface="+mn-cs"/>
        </a:defRPr>
      </a:lvl1pPr>
      <a:lvl2pPr marL="741355" indent="-285139" algn="l" rtl="0" eaLnBrk="0" fontAlgn="base" hangingPunct="0">
        <a:spcBef>
          <a:spcPct val="20000"/>
        </a:spcBef>
        <a:spcAft>
          <a:spcPct val="0"/>
        </a:spcAft>
        <a:buChar char="–"/>
        <a:defRPr sz="2800">
          <a:solidFill>
            <a:schemeClr val="tx1"/>
          </a:solidFill>
          <a:latin typeface="+mn-lt"/>
        </a:defRPr>
      </a:lvl2pPr>
      <a:lvl3pPr marL="1140545" indent="-228107" algn="l" rtl="0" eaLnBrk="0" fontAlgn="base" hangingPunct="0">
        <a:spcBef>
          <a:spcPct val="20000"/>
        </a:spcBef>
        <a:spcAft>
          <a:spcPct val="0"/>
        </a:spcAft>
        <a:buChar char="•"/>
        <a:defRPr sz="2400">
          <a:solidFill>
            <a:schemeClr val="tx1"/>
          </a:solidFill>
          <a:latin typeface="+mn-lt"/>
        </a:defRPr>
      </a:lvl3pPr>
      <a:lvl4pPr marL="1596761" indent="-228107" algn="l" rtl="0" eaLnBrk="0" fontAlgn="base" hangingPunct="0">
        <a:spcBef>
          <a:spcPct val="20000"/>
        </a:spcBef>
        <a:spcAft>
          <a:spcPct val="0"/>
        </a:spcAft>
        <a:buChar char="–"/>
        <a:defRPr sz="2000">
          <a:solidFill>
            <a:schemeClr val="tx1"/>
          </a:solidFill>
          <a:latin typeface="+mn-lt"/>
        </a:defRPr>
      </a:lvl4pPr>
      <a:lvl5pPr marL="2052982" indent="-228107" algn="l" rtl="0" eaLnBrk="0" fontAlgn="base" hangingPunct="0">
        <a:spcBef>
          <a:spcPct val="20000"/>
        </a:spcBef>
        <a:spcAft>
          <a:spcPct val="0"/>
        </a:spcAft>
        <a:buChar char="»"/>
        <a:defRPr sz="2000">
          <a:solidFill>
            <a:schemeClr val="tx1"/>
          </a:solidFill>
          <a:latin typeface="+mn-lt"/>
        </a:defRPr>
      </a:lvl5pPr>
      <a:lvl6pPr marL="2509201" indent="-228107" algn="l" rtl="0" fontAlgn="base">
        <a:spcBef>
          <a:spcPct val="20000"/>
        </a:spcBef>
        <a:spcAft>
          <a:spcPct val="0"/>
        </a:spcAft>
        <a:buChar char="»"/>
        <a:defRPr sz="2000">
          <a:solidFill>
            <a:schemeClr val="tx1"/>
          </a:solidFill>
          <a:latin typeface="+mn-lt"/>
        </a:defRPr>
      </a:lvl6pPr>
      <a:lvl7pPr marL="2965416" indent="-228107" algn="l" rtl="0" fontAlgn="base">
        <a:spcBef>
          <a:spcPct val="20000"/>
        </a:spcBef>
        <a:spcAft>
          <a:spcPct val="0"/>
        </a:spcAft>
        <a:buChar char="»"/>
        <a:defRPr sz="2000">
          <a:solidFill>
            <a:schemeClr val="tx1"/>
          </a:solidFill>
          <a:latin typeface="+mn-lt"/>
        </a:defRPr>
      </a:lvl7pPr>
      <a:lvl8pPr marL="3421637" indent="-228107" algn="l" rtl="0" fontAlgn="base">
        <a:spcBef>
          <a:spcPct val="20000"/>
        </a:spcBef>
        <a:spcAft>
          <a:spcPct val="0"/>
        </a:spcAft>
        <a:buChar char="»"/>
        <a:defRPr sz="2000">
          <a:solidFill>
            <a:schemeClr val="tx1"/>
          </a:solidFill>
          <a:latin typeface="+mn-lt"/>
        </a:defRPr>
      </a:lvl8pPr>
      <a:lvl9pPr marL="3877836" indent="-22810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438" rtl="0" eaLnBrk="1" latinLnBrk="0" hangingPunct="1">
        <a:defRPr sz="1800" kern="1200">
          <a:solidFill>
            <a:schemeClr val="tx1"/>
          </a:solidFill>
          <a:latin typeface="+mn-lt"/>
          <a:ea typeface="+mn-ea"/>
          <a:cs typeface="+mn-cs"/>
        </a:defRPr>
      </a:lvl1pPr>
      <a:lvl2pPr marL="456216" algn="l" defTabSz="912438" rtl="0" eaLnBrk="1" latinLnBrk="0" hangingPunct="1">
        <a:defRPr sz="1800" kern="1200">
          <a:solidFill>
            <a:schemeClr val="tx1"/>
          </a:solidFill>
          <a:latin typeface="+mn-lt"/>
          <a:ea typeface="+mn-ea"/>
          <a:cs typeface="+mn-cs"/>
        </a:defRPr>
      </a:lvl2pPr>
      <a:lvl3pPr marL="912438" algn="l" defTabSz="912438" rtl="0" eaLnBrk="1" latinLnBrk="0" hangingPunct="1">
        <a:defRPr sz="1800" kern="1200">
          <a:solidFill>
            <a:schemeClr val="tx1"/>
          </a:solidFill>
          <a:latin typeface="+mn-lt"/>
          <a:ea typeface="+mn-ea"/>
          <a:cs typeface="+mn-cs"/>
        </a:defRPr>
      </a:lvl3pPr>
      <a:lvl4pPr marL="1368656" algn="l" defTabSz="912438" rtl="0" eaLnBrk="1" latinLnBrk="0" hangingPunct="1">
        <a:defRPr sz="1800" kern="1200">
          <a:solidFill>
            <a:schemeClr val="tx1"/>
          </a:solidFill>
          <a:latin typeface="+mn-lt"/>
          <a:ea typeface="+mn-ea"/>
          <a:cs typeface="+mn-cs"/>
        </a:defRPr>
      </a:lvl4pPr>
      <a:lvl5pPr marL="1824871" algn="l" defTabSz="912438" rtl="0" eaLnBrk="1" latinLnBrk="0" hangingPunct="1">
        <a:defRPr sz="1800" kern="1200">
          <a:solidFill>
            <a:schemeClr val="tx1"/>
          </a:solidFill>
          <a:latin typeface="+mn-lt"/>
          <a:ea typeface="+mn-ea"/>
          <a:cs typeface="+mn-cs"/>
        </a:defRPr>
      </a:lvl5pPr>
      <a:lvl6pPr marL="2281091" algn="l" defTabSz="912438" rtl="0" eaLnBrk="1" latinLnBrk="0" hangingPunct="1">
        <a:defRPr sz="1800" kern="1200">
          <a:solidFill>
            <a:schemeClr val="tx1"/>
          </a:solidFill>
          <a:latin typeface="+mn-lt"/>
          <a:ea typeface="+mn-ea"/>
          <a:cs typeface="+mn-cs"/>
        </a:defRPr>
      </a:lvl6pPr>
      <a:lvl7pPr marL="2737310" algn="l" defTabSz="912438" rtl="0" eaLnBrk="1" latinLnBrk="0" hangingPunct="1">
        <a:defRPr sz="1800" kern="1200">
          <a:solidFill>
            <a:schemeClr val="tx1"/>
          </a:solidFill>
          <a:latin typeface="+mn-lt"/>
          <a:ea typeface="+mn-ea"/>
          <a:cs typeface="+mn-cs"/>
        </a:defRPr>
      </a:lvl7pPr>
      <a:lvl8pPr marL="3193527" algn="l" defTabSz="912438" rtl="0" eaLnBrk="1" latinLnBrk="0" hangingPunct="1">
        <a:defRPr sz="1800" kern="1200">
          <a:solidFill>
            <a:schemeClr val="tx1"/>
          </a:solidFill>
          <a:latin typeface="+mn-lt"/>
          <a:ea typeface="+mn-ea"/>
          <a:cs typeface="+mn-cs"/>
        </a:defRPr>
      </a:lvl8pPr>
      <a:lvl9pPr marL="3649742" algn="l" defTabSz="91243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3" tIns="45623" rIns="91243" bIns="45623"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3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3" tIns="45623" rIns="91243" bIns="4562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3" tIns="45623" rIns="91243" bIns="45623" numCol="1" anchor="t" anchorCtr="0" compatLnSpc="1">
            <a:prstTxWarp prst="textNoShape">
              <a:avLst/>
            </a:prstTxWarp>
          </a:bodyPr>
          <a:lstStyle>
            <a:lvl1pPr>
              <a:defRPr sz="1400"/>
            </a:lvl1pPr>
          </a:lstStyle>
          <a:p>
            <a:pPr defTabSz="912438" fontAlgn="base">
              <a:spcBef>
                <a:spcPct val="0"/>
              </a:spcBef>
              <a:spcAft>
                <a:spcPct val="0"/>
              </a:spcAft>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3" tIns="45623" rIns="91243" bIns="45623" numCol="1" anchor="t" anchorCtr="0" compatLnSpc="1">
            <a:prstTxWarp prst="textNoShape">
              <a:avLst/>
            </a:prstTxWarp>
          </a:bodyPr>
          <a:lstStyle>
            <a:lvl1pPr algn="ctr">
              <a:defRPr sz="1400"/>
            </a:lvl1pPr>
          </a:lstStyle>
          <a:p>
            <a:pPr defTabSz="912438" fontAlgn="base">
              <a:spcBef>
                <a:spcPct val="0"/>
              </a:spcBef>
              <a:spcAft>
                <a:spcPct val="0"/>
              </a:spcAft>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3" tIns="45623" rIns="91243" bIns="45623" numCol="1" anchor="t" anchorCtr="0" compatLnSpc="1">
            <a:prstTxWarp prst="textNoShape">
              <a:avLst/>
            </a:prstTxWarp>
          </a:bodyPr>
          <a:lstStyle>
            <a:lvl1pPr algn="r">
              <a:defRPr sz="1400"/>
            </a:lvl1pPr>
          </a:lstStyle>
          <a:p>
            <a:pPr defTabSz="912438" fontAlgn="base">
              <a:spcBef>
                <a:spcPct val="0"/>
              </a:spcBef>
              <a:spcAft>
                <a:spcPct val="0"/>
              </a:spcAft>
            </a:pPr>
            <a:fld id="{7BCF483B-CD76-450A-9798-1CDF89012895}" type="slidenum">
              <a:rPr lang="en-US" smtClean="0">
                <a:solidFill>
                  <a:srgbClr val="000000"/>
                </a:solidFill>
              </a:rPr>
              <a:pPr defTabSz="912438" fontAlgn="base">
                <a:spcBef>
                  <a:spcPct val="0"/>
                </a:spcBef>
                <a:spcAft>
                  <a:spcPct val="0"/>
                </a:spcAft>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62"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6216" algn="ctr" rtl="0" fontAlgn="base">
        <a:spcBef>
          <a:spcPct val="0"/>
        </a:spcBef>
        <a:spcAft>
          <a:spcPct val="0"/>
        </a:spcAft>
        <a:defRPr sz="4400">
          <a:solidFill>
            <a:schemeClr val="tx2"/>
          </a:solidFill>
          <a:latin typeface="Arial" charset="0"/>
        </a:defRPr>
      </a:lvl6pPr>
      <a:lvl7pPr marL="912438" algn="ctr" rtl="0" fontAlgn="base">
        <a:spcBef>
          <a:spcPct val="0"/>
        </a:spcBef>
        <a:spcAft>
          <a:spcPct val="0"/>
        </a:spcAft>
        <a:defRPr sz="4400">
          <a:solidFill>
            <a:schemeClr val="tx2"/>
          </a:solidFill>
          <a:latin typeface="Arial" charset="0"/>
        </a:defRPr>
      </a:lvl7pPr>
      <a:lvl8pPr marL="1368656" algn="ctr" rtl="0" fontAlgn="base">
        <a:spcBef>
          <a:spcPct val="0"/>
        </a:spcBef>
        <a:spcAft>
          <a:spcPct val="0"/>
        </a:spcAft>
        <a:defRPr sz="4400">
          <a:solidFill>
            <a:schemeClr val="tx2"/>
          </a:solidFill>
          <a:latin typeface="Arial" charset="0"/>
        </a:defRPr>
      </a:lvl8pPr>
      <a:lvl9pPr marL="1824871" algn="ctr" rtl="0" fontAlgn="base">
        <a:spcBef>
          <a:spcPct val="0"/>
        </a:spcBef>
        <a:spcAft>
          <a:spcPct val="0"/>
        </a:spcAft>
        <a:defRPr sz="4400">
          <a:solidFill>
            <a:schemeClr val="tx2"/>
          </a:solidFill>
          <a:latin typeface="Arial" charset="0"/>
        </a:defRPr>
      </a:lvl9pPr>
    </p:titleStyle>
    <p:bodyStyle>
      <a:lvl1pPr marL="342166" indent="-342166" algn="l" rtl="0" fontAlgn="base">
        <a:spcBef>
          <a:spcPct val="20000"/>
        </a:spcBef>
        <a:spcAft>
          <a:spcPct val="0"/>
        </a:spcAft>
        <a:buChar char="•"/>
        <a:defRPr sz="3200">
          <a:solidFill>
            <a:schemeClr val="tx1"/>
          </a:solidFill>
          <a:latin typeface="+mn-lt"/>
          <a:ea typeface="+mn-ea"/>
          <a:cs typeface="+mn-cs"/>
        </a:defRPr>
      </a:lvl1pPr>
      <a:lvl2pPr marL="741355" indent="-285139" algn="l" rtl="0" fontAlgn="base">
        <a:spcBef>
          <a:spcPct val="20000"/>
        </a:spcBef>
        <a:spcAft>
          <a:spcPct val="0"/>
        </a:spcAft>
        <a:buChar char="–"/>
        <a:defRPr sz="2800">
          <a:solidFill>
            <a:schemeClr val="tx1"/>
          </a:solidFill>
          <a:latin typeface="+mn-lt"/>
        </a:defRPr>
      </a:lvl2pPr>
      <a:lvl3pPr marL="1140545" indent="-228107" algn="l" rtl="0" fontAlgn="base">
        <a:spcBef>
          <a:spcPct val="20000"/>
        </a:spcBef>
        <a:spcAft>
          <a:spcPct val="0"/>
        </a:spcAft>
        <a:buChar char="•"/>
        <a:defRPr sz="2400">
          <a:solidFill>
            <a:schemeClr val="tx1"/>
          </a:solidFill>
          <a:latin typeface="+mn-lt"/>
        </a:defRPr>
      </a:lvl3pPr>
      <a:lvl4pPr marL="1596761" indent="-228107" algn="l" rtl="0" fontAlgn="base">
        <a:spcBef>
          <a:spcPct val="20000"/>
        </a:spcBef>
        <a:spcAft>
          <a:spcPct val="0"/>
        </a:spcAft>
        <a:buChar char="–"/>
        <a:defRPr sz="2000">
          <a:solidFill>
            <a:schemeClr val="tx1"/>
          </a:solidFill>
          <a:latin typeface="+mn-lt"/>
        </a:defRPr>
      </a:lvl4pPr>
      <a:lvl5pPr marL="2052982" indent="-228107" algn="l" rtl="0" fontAlgn="base">
        <a:spcBef>
          <a:spcPct val="20000"/>
        </a:spcBef>
        <a:spcAft>
          <a:spcPct val="0"/>
        </a:spcAft>
        <a:buChar char="»"/>
        <a:defRPr sz="2000">
          <a:solidFill>
            <a:schemeClr val="tx1"/>
          </a:solidFill>
          <a:latin typeface="+mn-lt"/>
        </a:defRPr>
      </a:lvl5pPr>
      <a:lvl6pPr marL="2509201" indent="-228107" algn="l" rtl="0" fontAlgn="base">
        <a:spcBef>
          <a:spcPct val="20000"/>
        </a:spcBef>
        <a:spcAft>
          <a:spcPct val="0"/>
        </a:spcAft>
        <a:buChar char="»"/>
        <a:defRPr sz="2000">
          <a:solidFill>
            <a:schemeClr val="tx1"/>
          </a:solidFill>
          <a:latin typeface="+mn-lt"/>
        </a:defRPr>
      </a:lvl6pPr>
      <a:lvl7pPr marL="2965416" indent="-228107" algn="l" rtl="0" fontAlgn="base">
        <a:spcBef>
          <a:spcPct val="20000"/>
        </a:spcBef>
        <a:spcAft>
          <a:spcPct val="0"/>
        </a:spcAft>
        <a:buChar char="»"/>
        <a:defRPr sz="2000">
          <a:solidFill>
            <a:schemeClr val="tx1"/>
          </a:solidFill>
          <a:latin typeface="+mn-lt"/>
        </a:defRPr>
      </a:lvl7pPr>
      <a:lvl8pPr marL="3421637" indent="-228107" algn="l" rtl="0" fontAlgn="base">
        <a:spcBef>
          <a:spcPct val="20000"/>
        </a:spcBef>
        <a:spcAft>
          <a:spcPct val="0"/>
        </a:spcAft>
        <a:buChar char="»"/>
        <a:defRPr sz="2000">
          <a:solidFill>
            <a:schemeClr val="tx1"/>
          </a:solidFill>
          <a:latin typeface="+mn-lt"/>
        </a:defRPr>
      </a:lvl8pPr>
      <a:lvl9pPr marL="3877836" indent="-22810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438" rtl="0" eaLnBrk="1" latinLnBrk="0" hangingPunct="1">
        <a:defRPr sz="1800" kern="1200">
          <a:solidFill>
            <a:schemeClr val="tx1"/>
          </a:solidFill>
          <a:latin typeface="+mn-lt"/>
          <a:ea typeface="+mn-ea"/>
          <a:cs typeface="+mn-cs"/>
        </a:defRPr>
      </a:lvl1pPr>
      <a:lvl2pPr marL="456216" algn="l" defTabSz="912438" rtl="0" eaLnBrk="1" latinLnBrk="0" hangingPunct="1">
        <a:defRPr sz="1800" kern="1200">
          <a:solidFill>
            <a:schemeClr val="tx1"/>
          </a:solidFill>
          <a:latin typeface="+mn-lt"/>
          <a:ea typeface="+mn-ea"/>
          <a:cs typeface="+mn-cs"/>
        </a:defRPr>
      </a:lvl2pPr>
      <a:lvl3pPr marL="912438" algn="l" defTabSz="912438" rtl="0" eaLnBrk="1" latinLnBrk="0" hangingPunct="1">
        <a:defRPr sz="1800" kern="1200">
          <a:solidFill>
            <a:schemeClr val="tx1"/>
          </a:solidFill>
          <a:latin typeface="+mn-lt"/>
          <a:ea typeface="+mn-ea"/>
          <a:cs typeface="+mn-cs"/>
        </a:defRPr>
      </a:lvl3pPr>
      <a:lvl4pPr marL="1368656" algn="l" defTabSz="912438" rtl="0" eaLnBrk="1" latinLnBrk="0" hangingPunct="1">
        <a:defRPr sz="1800" kern="1200">
          <a:solidFill>
            <a:schemeClr val="tx1"/>
          </a:solidFill>
          <a:latin typeface="+mn-lt"/>
          <a:ea typeface="+mn-ea"/>
          <a:cs typeface="+mn-cs"/>
        </a:defRPr>
      </a:lvl4pPr>
      <a:lvl5pPr marL="1824871" algn="l" defTabSz="912438" rtl="0" eaLnBrk="1" latinLnBrk="0" hangingPunct="1">
        <a:defRPr sz="1800" kern="1200">
          <a:solidFill>
            <a:schemeClr val="tx1"/>
          </a:solidFill>
          <a:latin typeface="+mn-lt"/>
          <a:ea typeface="+mn-ea"/>
          <a:cs typeface="+mn-cs"/>
        </a:defRPr>
      </a:lvl5pPr>
      <a:lvl6pPr marL="2281091" algn="l" defTabSz="912438" rtl="0" eaLnBrk="1" latinLnBrk="0" hangingPunct="1">
        <a:defRPr sz="1800" kern="1200">
          <a:solidFill>
            <a:schemeClr val="tx1"/>
          </a:solidFill>
          <a:latin typeface="+mn-lt"/>
          <a:ea typeface="+mn-ea"/>
          <a:cs typeface="+mn-cs"/>
        </a:defRPr>
      </a:lvl6pPr>
      <a:lvl7pPr marL="2737310" algn="l" defTabSz="912438" rtl="0" eaLnBrk="1" latinLnBrk="0" hangingPunct="1">
        <a:defRPr sz="1800" kern="1200">
          <a:solidFill>
            <a:schemeClr val="tx1"/>
          </a:solidFill>
          <a:latin typeface="+mn-lt"/>
          <a:ea typeface="+mn-ea"/>
          <a:cs typeface="+mn-cs"/>
        </a:defRPr>
      </a:lvl7pPr>
      <a:lvl8pPr marL="3193527" algn="l" defTabSz="912438" rtl="0" eaLnBrk="1" latinLnBrk="0" hangingPunct="1">
        <a:defRPr sz="1800" kern="1200">
          <a:solidFill>
            <a:schemeClr val="tx1"/>
          </a:solidFill>
          <a:latin typeface="+mn-lt"/>
          <a:ea typeface="+mn-ea"/>
          <a:cs typeface="+mn-cs"/>
        </a:defRPr>
      </a:lvl8pPr>
      <a:lvl9pPr marL="3649742" algn="l" defTabSz="91243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4530150" y="982832"/>
            <a:ext cx="93021" cy="57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100" tIns="44551" rIns="89100" bIns="44551"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lnSpc>
                <a:spcPct val="89000"/>
              </a:lnSpc>
              <a:spcBef>
                <a:spcPct val="0"/>
              </a:spcBef>
              <a:spcAft>
                <a:spcPct val="0"/>
              </a:spcAft>
              <a:defRPr sz="2400" b="1">
                <a:solidFill>
                  <a:schemeClr val="tx1"/>
                </a:solidFill>
                <a:latin typeface="Times New Roman" pitchFamily="18" charset="0"/>
              </a:defRPr>
            </a:lvl6pPr>
            <a:lvl7pPr marL="2971800" indent="-228600" eaLnBrk="0" fontAlgn="base" hangingPunct="0">
              <a:lnSpc>
                <a:spcPct val="89000"/>
              </a:lnSpc>
              <a:spcBef>
                <a:spcPct val="0"/>
              </a:spcBef>
              <a:spcAft>
                <a:spcPct val="0"/>
              </a:spcAft>
              <a:defRPr sz="2400" b="1">
                <a:solidFill>
                  <a:schemeClr val="tx1"/>
                </a:solidFill>
                <a:latin typeface="Times New Roman" pitchFamily="18" charset="0"/>
              </a:defRPr>
            </a:lvl7pPr>
            <a:lvl8pPr marL="3429000" indent="-228600" eaLnBrk="0" fontAlgn="base" hangingPunct="0">
              <a:lnSpc>
                <a:spcPct val="89000"/>
              </a:lnSpc>
              <a:spcBef>
                <a:spcPct val="0"/>
              </a:spcBef>
              <a:spcAft>
                <a:spcPct val="0"/>
              </a:spcAft>
              <a:defRPr sz="2400" b="1">
                <a:solidFill>
                  <a:schemeClr val="tx1"/>
                </a:solidFill>
                <a:latin typeface="Times New Roman" pitchFamily="18" charset="0"/>
              </a:defRPr>
            </a:lvl8pPr>
            <a:lvl9pPr marL="3886200" indent="-228600" eaLnBrk="0" fontAlgn="base" hangingPunct="0">
              <a:lnSpc>
                <a:spcPct val="89000"/>
              </a:lnSpc>
              <a:spcBef>
                <a:spcPct val="0"/>
              </a:spcBef>
              <a:spcAft>
                <a:spcPct val="0"/>
              </a:spcAft>
              <a:defRPr sz="2400" b="1">
                <a:solidFill>
                  <a:schemeClr val="tx1"/>
                </a:solidFill>
                <a:latin typeface="Times New Roman" pitchFamily="18" charset="0"/>
              </a:defRPr>
            </a:lvl9pPr>
          </a:lstStyle>
          <a:p>
            <a:pPr defTabSz="912438" eaLnBrk="0" fontAlgn="base" hangingPunct="0">
              <a:lnSpc>
                <a:spcPct val="89000"/>
              </a:lnSpc>
              <a:spcBef>
                <a:spcPct val="0"/>
              </a:spcBef>
              <a:spcAft>
                <a:spcPct val="0"/>
              </a:spcAft>
              <a:defRPr/>
            </a:pPr>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64" r:id="rId1"/>
  </p:sldLayoutIdLst>
  <p:txStyles>
    <p:titleStyle>
      <a:lvl1pPr algn="ctr" rtl="0" eaLnBrk="0" fontAlgn="base" hangingPunct="0">
        <a:lnSpc>
          <a:spcPct val="89000"/>
        </a:lnSpc>
        <a:spcBef>
          <a:spcPct val="0"/>
        </a:spcBef>
        <a:spcAft>
          <a:spcPct val="0"/>
        </a:spcAft>
        <a:defRPr sz="3500" b="1">
          <a:solidFill>
            <a:schemeClr val="tx2"/>
          </a:solidFill>
          <a:latin typeface="+mj-lt"/>
          <a:ea typeface="+mj-ea"/>
          <a:cs typeface="+mj-cs"/>
        </a:defRPr>
      </a:lvl1pPr>
      <a:lvl2pPr algn="ctr" rtl="0" eaLnBrk="0" fontAlgn="base" hangingPunct="0">
        <a:lnSpc>
          <a:spcPct val="89000"/>
        </a:lnSpc>
        <a:spcBef>
          <a:spcPct val="0"/>
        </a:spcBef>
        <a:spcAft>
          <a:spcPct val="0"/>
        </a:spcAft>
        <a:defRPr sz="3500" b="1">
          <a:solidFill>
            <a:schemeClr val="tx2"/>
          </a:solidFill>
          <a:latin typeface="Times New Roman" pitchFamily="18" charset="0"/>
        </a:defRPr>
      </a:lvl2pPr>
      <a:lvl3pPr algn="ctr" rtl="0" eaLnBrk="0" fontAlgn="base" hangingPunct="0">
        <a:lnSpc>
          <a:spcPct val="89000"/>
        </a:lnSpc>
        <a:spcBef>
          <a:spcPct val="0"/>
        </a:spcBef>
        <a:spcAft>
          <a:spcPct val="0"/>
        </a:spcAft>
        <a:defRPr sz="3500" b="1">
          <a:solidFill>
            <a:schemeClr val="tx2"/>
          </a:solidFill>
          <a:latin typeface="Times New Roman" pitchFamily="18" charset="0"/>
        </a:defRPr>
      </a:lvl3pPr>
      <a:lvl4pPr algn="ctr" rtl="0" eaLnBrk="0" fontAlgn="base" hangingPunct="0">
        <a:lnSpc>
          <a:spcPct val="89000"/>
        </a:lnSpc>
        <a:spcBef>
          <a:spcPct val="0"/>
        </a:spcBef>
        <a:spcAft>
          <a:spcPct val="0"/>
        </a:spcAft>
        <a:defRPr sz="3500" b="1">
          <a:solidFill>
            <a:schemeClr val="tx2"/>
          </a:solidFill>
          <a:latin typeface="Times New Roman" pitchFamily="18" charset="0"/>
        </a:defRPr>
      </a:lvl4pPr>
      <a:lvl5pPr algn="ctr" rtl="0" eaLnBrk="0" fontAlgn="base" hangingPunct="0">
        <a:lnSpc>
          <a:spcPct val="89000"/>
        </a:lnSpc>
        <a:spcBef>
          <a:spcPct val="0"/>
        </a:spcBef>
        <a:spcAft>
          <a:spcPct val="0"/>
        </a:spcAft>
        <a:defRPr sz="3500" b="1">
          <a:solidFill>
            <a:schemeClr val="tx2"/>
          </a:solidFill>
          <a:latin typeface="Times New Roman" pitchFamily="18" charset="0"/>
        </a:defRPr>
      </a:lvl5pPr>
      <a:lvl6pPr marL="445498" algn="ctr" rtl="0" eaLnBrk="0" fontAlgn="base" hangingPunct="0">
        <a:lnSpc>
          <a:spcPct val="89000"/>
        </a:lnSpc>
        <a:spcBef>
          <a:spcPct val="0"/>
        </a:spcBef>
        <a:spcAft>
          <a:spcPct val="0"/>
        </a:spcAft>
        <a:defRPr sz="3500" b="1">
          <a:solidFill>
            <a:schemeClr val="tx2"/>
          </a:solidFill>
          <a:latin typeface="Times New Roman" pitchFamily="18" charset="0"/>
        </a:defRPr>
      </a:lvl6pPr>
      <a:lvl7pPr marL="890996" algn="ctr" rtl="0" eaLnBrk="0" fontAlgn="base" hangingPunct="0">
        <a:lnSpc>
          <a:spcPct val="89000"/>
        </a:lnSpc>
        <a:spcBef>
          <a:spcPct val="0"/>
        </a:spcBef>
        <a:spcAft>
          <a:spcPct val="0"/>
        </a:spcAft>
        <a:defRPr sz="3500" b="1">
          <a:solidFill>
            <a:schemeClr val="tx2"/>
          </a:solidFill>
          <a:latin typeface="Times New Roman" pitchFamily="18" charset="0"/>
        </a:defRPr>
      </a:lvl7pPr>
      <a:lvl8pPr marL="1336495" algn="ctr" rtl="0" eaLnBrk="0" fontAlgn="base" hangingPunct="0">
        <a:lnSpc>
          <a:spcPct val="89000"/>
        </a:lnSpc>
        <a:spcBef>
          <a:spcPct val="0"/>
        </a:spcBef>
        <a:spcAft>
          <a:spcPct val="0"/>
        </a:spcAft>
        <a:defRPr sz="3500" b="1">
          <a:solidFill>
            <a:schemeClr val="tx2"/>
          </a:solidFill>
          <a:latin typeface="Times New Roman" pitchFamily="18" charset="0"/>
        </a:defRPr>
      </a:lvl8pPr>
      <a:lvl9pPr marL="1781986" algn="ctr" rtl="0" eaLnBrk="0" fontAlgn="base" hangingPunct="0">
        <a:lnSpc>
          <a:spcPct val="89000"/>
        </a:lnSpc>
        <a:spcBef>
          <a:spcPct val="0"/>
        </a:spcBef>
        <a:spcAft>
          <a:spcPct val="0"/>
        </a:spcAft>
        <a:defRPr sz="3500" b="1">
          <a:solidFill>
            <a:schemeClr val="tx2"/>
          </a:solidFill>
          <a:latin typeface="Times New Roman" pitchFamily="18" charset="0"/>
        </a:defRPr>
      </a:lvl9pPr>
    </p:titleStyle>
    <p:bodyStyle>
      <a:lvl1pPr marL="278435" indent="-278435" algn="l" rtl="0" eaLnBrk="0" fontAlgn="base" hangingPunct="0">
        <a:lnSpc>
          <a:spcPct val="89000"/>
        </a:lnSpc>
        <a:spcBef>
          <a:spcPct val="30000"/>
        </a:spcBef>
        <a:spcAft>
          <a:spcPct val="0"/>
        </a:spcAft>
        <a:buChar char="•"/>
        <a:defRPr sz="2300" b="1">
          <a:solidFill>
            <a:schemeClr val="tx1"/>
          </a:solidFill>
          <a:latin typeface="+mn-lt"/>
          <a:ea typeface="+mn-ea"/>
          <a:cs typeface="+mn-cs"/>
        </a:defRPr>
      </a:lvl1pPr>
      <a:lvl2pPr marL="668247" indent="-222746" algn="l" rtl="0" eaLnBrk="0" fontAlgn="base" hangingPunct="0">
        <a:lnSpc>
          <a:spcPct val="89000"/>
        </a:lnSpc>
        <a:spcBef>
          <a:spcPct val="30000"/>
        </a:spcBef>
        <a:spcAft>
          <a:spcPct val="0"/>
        </a:spcAft>
        <a:buChar char="–"/>
        <a:defRPr b="1">
          <a:solidFill>
            <a:schemeClr val="tx1"/>
          </a:solidFill>
          <a:latin typeface="+mn-lt"/>
        </a:defRPr>
      </a:lvl2pPr>
      <a:lvl3pPr marL="1113741" indent="-222746" algn="l" rtl="0" eaLnBrk="0" fontAlgn="base" hangingPunct="0">
        <a:lnSpc>
          <a:spcPct val="89000"/>
        </a:lnSpc>
        <a:spcBef>
          <a:spcPct val="30000"/>
        </a:spcBef>
        <a:spcAft>
          <a:spcPct val="0"/>
        </a:spcAft>
        <a:buChar char="»"/>
        <a:defRPr b="1">
          <a:solidFill>
            <a:schemeClr val="tx1"/>
          </a:solidFill>
          <a:latin typeface="+mn-lt"/>
        </a:defRPr>
      </a:lvl3pPr>
      <a:lvl4pPr marL="1503551" indent="-167064" algn="l" rtl="0" eaLnBrk="0" fontAlgn="base" hangingPunct="0">
        <a:lnSpc>
          <a:spcPct val="89000"/>
        </a:lnSpc>
        <a:spcBef>
          <a:spcPct val="30000"/>
        </a:spcBef>
        <a:spcAft>
          <a:spcPct val="0"/>
        </a:spcAft>
        <a:buChar char="•"/>
        <a:defRPr sz="1400" b="1">
          <a:solidFill>
            <a:schemeClr val="tx1"/>
          </a:solidFill>
          <a:latin typeface="+mn-lt"/>
        </a:defRPr>
      </a:lvl4pPr>
      <a:lvl5pPr marL="1949045" indent="-167064" algn="l" rtl="0" eaLnBrk="0" fontAlgn="base" hangingPunct="0">
        <a:lnSpc>
          <a:spcPct val="89000"/>
        </a:lnSpc>
        <a:spcBef>
          <a:spcPct val="30000"/>
        </a:spcBef>
        <a:spcAft>
          <a:spcPct val="0"/>
        </a:spcAft>
        <a:buChar char="–"/>
        <a:defRPr sz="1400" b="1">
          <a:solidFill>
            <a:schemeClr val="tx1"/>
          </a:solidFill>
          <a:latin typeface="+mn-lt"/>
        </a:defRPr>
      </a:lvl5pPr>
      <a:lvl6pPr marL="2394543" indent="-167064" algn="l" rtl="0" eaLnBrk="0" fontAlgn="base" hangingPunct="0">
        <a:lnSpc>
          <a:spcPct val="89000"/>
        </a:lnSpc>
        <a:spcBef>
          <a:spcPct val="30000"/>
        </a:spcBef>
        <a:spcAft>
          <a:spcPct val="0"/>
        </a:spcAft>
        <a:buChar char="–"/>
        <a:defRPr sz="1400" b="1">
          <a:solidFill>
            <a:schemeClr val="tx1"/>
          </a:solidFill>
          <a:latin typeface="+mn-lt"/>
        </a:defRPr>
      </a:lvl6pPr>
      <a:lvl7pPr marL="2840042" indent="-167064" algn="l" rtl="0" eaLnBrk="0" fontAlgn="base" hangingPunct="0">
        <a:lnSpc>
          <a:spcPct val="89000"/>
        </a:lnSpc>
        <a:spcBef>
          <a:spcPct val="30000"/>
        </a:spcBef>
        <a:spcAft>
          <a:spcPct val="0"/>
        </a:spcAft>
        <a:buChar char="–"/>
        <a:defRPr sz="1400" b="1">
          <a:solidFill>
            <a:schemeClr val="tx1"/>
          </a:solidFill>
          <a:latin typeface="+mn-lt"/>
        </a:defRPr>
      </a:lvl7pPr>
      <a:lvl8pPr marL="3285543" indent="-167064" algn="l" rtl="0" eaLnBrk="0" fontAlgn="base" hangingPunct="0">
        <a:lnSpc>
          <a:spcPct val="89000"/>
        </a:lnSpc>
        <a:spcBef>
          <a:spcPct val="30000"/>
        </a:spcBef>
        <a:spcAft>
          <a:spcPct val="0"/>
        </a:spcAft>
        <a:buChar char="–"/>
        <a:defRPr sz="1400" b="1">
          <a:solidFill>
            <a:schemeClr val="tx1"/>
          </a:solidFill>
          <a:latin typeface="+mn-lt"/>
        </a:defRPr>
      </a:lvl8pPr>
      <a:lvl9pPr marL="3731034" indent="-167064" algn="l" rtl="0" eaLnBrk="0" fontAlgn="base" hangingPunct="0">
        <a:lnSpc>
          <a:spcPct val="89000"/>
        </a:lnSpc>
        <a:spcBef>
          <a:spcPct val="30000"/>
        </a:spcBef>
        <a:spcAft>
          <a:spcPct val="0"/>
        </a:spcAft>
        <a:buChar char="–"/>
        <a:defRPr sz="1400" b="1">
          <a:solidFill>
            <a:schemeClr val="tx1"/>
          </a:solidFill>
          <a:latin typeface="+mn-lt"/>
        </a:defRPr>
      </a:lvl9pPr>
    </p:bodyStyle>
    <p:otherStyle>
      <a:defPPr>
        <a:defRPr lang="en-US"/>
      </a:defPPr>
      <a:lvl1pPr marL="0" algn="l" defTabSz="890996" rtl="0" eaLnBrk="1" latinLnBrk="0" hangingPunct="1">
        <a:defRPr sz="1800" kern="1200">
          <a:solidFill>
            <a:schemeClr val="tx1"/>
          </a:solidFill>
          <a:latin typeface="+mn-lt"/>
          <a:ea typeface="+mn-ea"/>
          <a:cs typeface="+mn-cs"/>
        </a:defRPr>
      </a:lvl1pPr>
      <a:lvl2pPr marL="445498" algn="l" defTabSz="890996" rtl="0" eaLnBrk="1" latinLnBrk="0" hangingPunct="1">
        <a:defRPr sz="1800" kern="1200">
          <a:solidFill>
            <a:schemeClr val="tx1"/>
          </a:solidFill>
          <a:latin typeface="+mn-lt"/>
          <a:ea typeface="+mn-ea"/>
          <a:cs typeface="+mn-cs"/>
        </a:defRPr>
      </a:lvl2pPr>
      <a:lvl3pPr marL="890996" algn="l" defTabSz="890996" rtl="0" eaLnBrk="1" latinLnBrk="0" hangingPunct="1">
        <a:defRPr sz="1800" kern="1200">
          <a:solidFill>
            <a:schemeClr val="tx1"/>
          </a:solidFill>
          <a:latin typeface="+mn-lt"/>
          <a:ea typeface="+mn-ea"/>
          <a:cs typeface="+mn-cs"/>
        </a:defRPr>
      </a:lvl3pPr>
      <a:lvl4pPr marL="1336495" algn="l" defTabSz="890996" rtl="0" eaLnBrk="1" latinLnBrk="0" hangingPunct="1">
        <a:defRPr sz="1800" kern="1200">
          <a:solidFill>
            <a:schemeClr val="tx1"/>
          </a:solidFill>
          <a:latin typeface="+mn-lt"/>
          <a:ea typeface="+mn-ea"/>
          <a:cs typeface="+mn-cs"/>
        </a:defRPr>
      </a:lvl4pPr>
      <a:lvl5pPr marL="1781986" algn="l" defTabSz="890996" rtl="0" eaLnBrk="1" latinLnBrk="0" hangingPunct="1">
        <a:defRPr sz="1800" kern="1200">
          <a:solidFill>
            <a:schemeClr val="tx1"/>
          </a:solidFill>
          <a:latin typeface="+mn-lt"/>
          <a:ea typeface="+mn-ea"/>
          <a:cs typeface="+mn-cs"/>
        </a:defRPr>
      </a:lvl5pPr>
      <a:lvl6pPr marL="2227483" algn="l" defTabSz="890996" rtl="0" eaLnBrk="1" latinLnBrk="0" hangingPunct="1">
        <a:defRPr sz="1800" kern="1200">
          <a:solidFill>
            <a:schemeClr val="tx1"/>
          </a:solidFill>
          <a:latin typeface="+mn-lt"/>
          <a:ea typeface="+mn-ea"/>
          <a:cs typeface="+mn-cs"/>
        </a:defRPr>
      </a:lvl6pPr>
      <a:lvl7pPr marL="2672981" algn="l" defTabSz="890996" rtl="0" eaLnBrk="1" latinLnBrk="0" hangingPunct="1">
        <a:defRPr sz="1800" kern="1200">
          <a:solidFill>
            <a:schemeClr val="tx1"/>
          </a:solidFill>
          <a:latin typeface="+mn-lt"/>
          <a:ea typeface="+mn-ea"/>
          <a:cs typeface="+mn-cs"/>
        </a:defRPr>
      </a:lvl7pPr>
      <a:lvl8pPr marL="3118478" algn="l" defTabSz="890996" rtl="0" eaLnBrk="1" latinLnBrk="0" hangingPunct="1">
        <a:defRPr sz="1800" kern="1200">
          <a:solidFill>
            <a:schemeClr val="tx1"/>
          </a:solidFill>
          <a:latin typeface="+mn-lt"/>
          <a:ea typeface="+mn-ea"/>
          <a:cs typeface="+mn-cs"/>
        </a:defRPr>
      </a:lvl8pPr>
      <a:lvl9pPr marL="3563972" algn="l" defTabSz="89099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4530150" y="982832"/>
            <a:ext cx="93021" cy="57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105" tIns="44553" rIns="89105" bIns="44553" anchor="ctr"/>
          <a:lstStyle/>
          <a:p>
            <a:pPr defTabSz="912495" eaLnBrk="0" fontAlgn="base" hangingPunct="0">
              <a:lnSpc>
                <a:spcPct val="89000"/>
              </a:lnSpc>
              <a:spcBef>
                <a:spcPct val="0"/>
              </a:spcBef>
              <a:spcAft>
                <a:spcPct val="0"/>
              </a:spcAft>
            </a:pPr>
            <a:endParaRPr lang="en-US" sz="2300" b="1" dirty="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66" r:id="rId1"/>
  </p:sldLayoutIdLst>
  <p:txStyles>
    <p:titleStyle>
      <a:lvl1pPr algn="ctr" rtl="0" eaLnBrk="0" fontAlgn="base" hangingPunct="0">
        <a:lnSpc>
          <a:spcPct val="89000"/>
        </a:lnSpc>
        <a:spcBef>
          <a:spcPct val="0"/>
        </a:spcBef>
        <a:spcAft>
          <a:spcPct val="0"/>
        </a:spcAft>
        <a:defRPr sz="3500" b="1">
          <a:solidFill>
            <a:schemeClr val="tx2"/>
          </a:solidFill>
          <a:latin typeface="+mj-lt"/>
          <a:ea typeface="+mj-ea"/>
          <a:cs typeface="+mj-cs"/>
        </a:defRPr>
      </a:lvl1pPr>
      <a:lvl2pPr algn="ctr" rtl="0" eaLnBrk="0" fontAlgn="base" hangingPunct="0">
        <a:lnSpc>
          <a:spcPct val="89000"/>
        </a:lnSpc>
        <a:spcBef>
          <a:spcPct val="0"/>
        </a:spcBef>
        <a:spcAft>
          <a:spcPct val="0"/>
        </a:spcAft>
        <a:defRPr sz="3500" b="1">
          <a:solidFill>
            <a:schemeClr val="tx2"/>
          </a:solidFill>
          <a:latin typeface="Times New Roman" pitchFamily="18" charset="0"/>
        </a:defRPr>
      </a:lvl2pPr>
      <a:lvl3pPr algn="ctr" rtl="0" eaLnBrk="0" fontAlgn="base" hangingPunct="0">
        <a:lnSpc>
          <a:spcPct val="89000"/>
        </a:lnSpc>
        <a:spcBef>
          <a:spcPct val="0"/>
        </a:spcBef>
        <a:spcAft>
          <a:spcPct val="0"/>
        </a:spcAft>
        <a:defRPr sz="3500" b="1">
          <a:solidFill>
            <a:schemeClr val="tx2"/>
          </a:solidFill>
          <a:latin typeface="Times New Roman" pitchFamily="18" charset="0"/>
        </a:defRPr>
      </a:lvl3pPr>
      <a:lvl4pPr algn="ctr" rtl="0" eaLnBrk="0" fontAlgn="base" hangingPunct="0">
        <a:lnSpc>
          <a:spcPct val="89000"/>
        </a:lnSpc>
        <a:spcBef>
          <a:spcPct val="0"/>
        </a:spcBef>
        <a:spcAft>
          <a:spcPct val="0"/>
        </a:spcAft>
        <a:defRPr sz="3500" b="1">
          <a:solidFill>
            <a:schemeClr val="tx2"/>
          </a:solidFill>
          <a:latin typeface="Times New Roman" pitchFamily="18" charset="0"/>
        </a:defRPr>
      </a:lvl4pPr>
      <a:lvl5pPr algn="ctr" rtl="0" eaLnBrk="0" fontAlgn="base" hangingPunct="0">
        <a:lnSpc>
          <a:spcPct val="89000"/>
        </a:lnSpc>
        <a:spcBef>
          <a:spcPct val="0"/>
        </a:spcBef>
        <a:spcAft>
          <a:spcPct val="0"/>
        </a:spcAft>
        <a:defRPr sz="3500" b="1">
          <a:solidFill>
            <a:schemeClr val="tx2"/>
          </a:solidFill>
          <a:latin typeface="Times New Roman" pitchFamily="18" charset="0"/>
        </a:defRPr>
      </a:lvl5pPr>
      <a:lvl6pPr marL="445525" algn="ctr" rtl="0" eaLnBrk="0" fontAlgn="base" hangingPunct="0">
        <a:lnSpc>
          <a:spcPct val="89000"/>
        </a:lnSpc>
        <a:spcBef>
          <a:spcPct val="0"/>
        </a:spcBef>
        <a:spcAft>
          <a:spcPct val="0"/>
        </a:spcAft>
        <a:defRPr sz="3500" b="1">
          <a:solidFill>
            <a:schemeClr val="tx2"/>
          </a:solidFill>
          <a:latin typeface="Times New Roman" pitchFamily="18" charset="0"/>
        </a:defRPr>
      </a:lvl6pPr>
      <a:lvl7pPr marL="891053" algn="ctr" rtl="0" eaLnBrk="0" fontAlgn="base" hangingPunct="0">
        <a:lnSpc>
          <a:spcPct val="89000"/>
        </a:lnSpc>
        <a:spcBef>
          <a:spcPct val="0"/>
        </a:spcBef>
        <a:spcAft>
          <a:spcPct val="0"/>
        </a:spcAft>
        <a:defRPr sz="3500" b="1">
          <a:solidFill>
            <a:schemeClr val="tx2"/>
          </a:solidFill>
          <a:latin typeface="Times New Roman" pitchFamily="18" charset="0"/>
        </a:defRPr>
      </a:lvl7pPr>
      <a:lvl8pPr marL="1336580" algn="ctr" rtl="0" eaLnBrk="0" fontAlgn="base" hangingPunct="0">
        <a:lnSpc>
          <a:spcPct val="89000"/>
        </a:lnSpc>
        <a:spcBef>
          <a:spcPct val="0"/>
        </a:spcBef>
        <a:spcAft>
          <a:spcPct val="0"/>
        </a:spcAft>
        <a:defRPr sz="3500" b="1">
          <a:solidFill>
            <a:schemeClr val="tx2"/>
          </a:solidFill>
          <a:latin typeface="Times New Roman" pitchFamily="18" charset="0"/>
        </a:defRPr>
      </a:lvl8pPr>
      <a:lvl9pPr marL="1782100" algn="ctr" rtl="0" eaLnBrk="0" fontAlgn="base" hangingPunct="0">
        <a:lnSpc>
          <a:spcPct val="89000"/>
        </a:lnSpc>
        <a:spcBef>
          <a:spcPct val="0"/>
        </a:spcBef>
        <a:spcAft>
          <a:spcPct val="0"/>
        </a:spcAft>
        <a:defRPr sz="3500" b="1">
          <a:solidFill>
            <a:schemeClr val="tx2"/>
          </a:solidFill>
          <a:latin typeface="Times New Roman" pitchFamily="18" charset="0"/>
        </a:defRPr>
      </a:lvl9pPr>
    </p:titleStyle>
    <p:bodyStyle>
      <a:lvl1pPr marL="278454" indent="-278454" algn="l" rtl="0" eaLnBrk="0" fontAlgn="base" hangingPunct="0">
        <a:lnSpc>
          <a:spcPct val="89000"/>
        </a:lnSpc>
        <a:spcBef>
          <a:spcPct val="30000"/>
        </a:spcBef>
        <a:spcAft>
          <a:spcPct val="0"/>
        </a:spcAft>
        <a:buChar char="•"/>
        <a:defRPr sz="2300" b="1">
          <a:solidFill>
            <a:schemeClr val="tx1"/>
          </a:solidFill>
          <a:latin typeface="+mn-lt"/>
          <a:ea typeface="+mn-ea"/>
          <a:cs typeface="+mn-cs"/>
        </a:defRPr>
      </a:lvl1pPr>
      <a:lvl2pPr marL="668289" indent="-222760" algn="l" rtl="0" eaLnBrk="0" fontAlgn="base" hangingPunct="0">
        <a:lnSpc>
          <a:spcPct val="89000"/>
        </a:lnSpc>
        <a:spcBef>
          <a:spcPct val="30000"/>
        </a:spcBef>
        <a:spcAft>
          <a:spcPct val="0"/>
        </a:spcAft>
        <a:buChar char="–"/>
        <a:defRPr b="1">
          <a:solidFill>
            <a:schemeClr val="tx1"/>
          </a:solidFill>
          <a:latin typeface="+mn-lt"/>
        </a:defRPr>
      </a:lvl2pPr>
      <a:lvl3pPr marL="1113812" indent="-222760" algn="l" rtl="0" eaLnBrk="0" fontAlgn="base" hangingPunct="0">
        <a:lnSpc>
          <a:spcPct val="89000"/>
        </a:lnSpc>
        <a:spcBef>
          <a:spcPct val="30000"/>
        </a:spcBef>
        <a:spcAft>
          <a:spcPct val="0"/>
        </a:spcAft>
        <a:buChar char="»"/>
        <a:defRPr b="1">
          <a:solidFill>
            <a:schemeClr val="tx1"/>
          </a:solidFill>
          <a:latin typeface="+mn-lt"/>
        </a:defRPr>
      </a:lvl3pPr>
      <a:lvl4pPr marL="1503648" indent="-167076" algn="l" rtl="0" eaLnBrk="0" fontAlgn="base" hangingPunct="0">
        <a:lnSpc>
          <a:spcPct val="89000"/>
        </a:lnSpc>
        <a:spcBef>
          <a:spcPct val="30000"/>
        </a:spcBef>
        <a:spcAft>
          <a:spcPct val="0"/>
        </a:spcAft>
        <a:buChar char="•"/>
        <a:defRPr sz="1400" b="1">
          <a:solidFill>
            <a:schemeClr val="tx1"/>
          </a:solidFill>
          <a:latin typeface="+mn-lt"/>
        </a:defRPr>
      </a:lvl4pPr>
      <a:lvl5pPr marL="1949170" indent="-167076" algn="l" rtl="0" eaLnBrk="0" fontAlgn="base" hangingPunct="0">
        <a:lnSpc>
          <a:spcPct val="89000"/>
        </a:lnSpc>
        <a:spcBef>
          <a:spcPct val="30000"/>
        </a:spcBef>
        <a:spcAft>
          <a:spcPct val="0"/>
        </a:spcAft>
        <a:buChar char="–"/>
        <a:defRPr sz="1400" b="1">
          <a:solidFill>
            <a:schemeClr val="tx1"/>
          </a:solidFill>
          <a:latin typeface="+mn-lt"/>
        </a:defRPr>
      </a:lvl5pPr>
      <a:lvl6pPr marL="2394697" indent="-167076" algn="l" rtl="0" eaLnBrk="0" fontAlgn="base" hangingPunct="0">
        <a:lnSpc>
          <a:spcPct val="89000"/>
        </a:lnSpc>
        <a:spcBef>
          <a:spcPct val="30000"/>
        </a:spcBef>
        <a:spcAft>
          <a:spcPct val="0"/>
        </a:spcAft>
        <a:buChar char="–"/>
        <a:defRPr sz="1400" b="1">
          <a:solidFill>
            <a:schemeClr val="tx1"/>
          </a:solidFill>
          <a:latin typeface="+mn-lt"/>
        </a:defRPr>
      </a:lvl6pPr>
      <a:lvl7pPr marL="2840224" indent="-167076" algn="l" rtl="0" eaLnBrk="0" fontAlgn="base" hangingPunct="0">
        <a:lnSpc>
          <a:spcPct val="89000"/>
        </a:lnSpc>
        <a:spcBef>
          <a:spcPct val="30000"/>
        </a:spcBef>
        <a:spcAft>
          <a:spcPct val="0"/>
        </a:spcAft>
        <a:buChar char="–"/>
        <a:defRPr sz="1400" b="1">
          <a:solidFill>
            <a:schemeClr val="tx1"/>
          </a:solidFill>
          <a:latin typeface="+mn-lt"/>
        </a:defRPr>
      </a:lvl7pPr>
      <a:lvl8pPr marL="3285754" indent="-167076" algn="l" rtl="0" eaLnBrk="0" fontAlgn="base" hangingPunct="0">
        <a:lnSpc>
          <a:spcPct val="89000"/>
        </a:lnSpc>
        <a:spcBef>
          <a:spcPct val="30000"/>
        </a:spcBef>
        <a:spcAft>
          <a:spcPct val="0"/>
        </a:spcAft>
        <a:buChar char="–"/>
        <a:defRPr sz="1400" b="1">
          <a:solidFill>
            <a:schemeClr val="tx1"/>
          </a:solidFill>
          <a:latin typeface="+mn-lt"/>
        </a:defRPr>
      </a:lvl8pPr>
      <a:lvl9pPr marL="3731273" indent="-167076" algn="l" rtl="0" eaLnBrk="0" fontAlgn="base" hangingPunct="0">
        <a:lnSpc>
          <a:spcPct val="89000"/>
        </a:lnSpc>
        <a:spcBef>
          <a:spcPct val="30000"/>
        </a:spcBef>
        <a:spcAft>
          <a:spcPct val="0"/>
        </a:spcAft>
        <a:buChar char="–"/>
        <a:defRPr sz="1400" b="1">
          <a:solidFill>
            <a:schemeClr val="tx1"/>
          </a:solidFill>
          <a:latin typeface="+mn-lt"/>
        </a:defRPr>
      </a:lvl9pPr>
    </p:bodyStyle>
    <p:otherStyle>
      <a:defPPr>
        <a:defRPr lang="en-US"/>
      </a:defPPr>
      <a:lvl1pPr marL="0" algn="l" defTabSz="891053" rtl="0" eaLnBrk="1" latinLnBrk="0" hangingPunct="1">
        <a:defRPr sz="1800" kern="1200">
          <a:solidFill>
            <a:schemeClr val="tx1"/>
          </a:solidFill>
          <a:latin typeface="+mn-lt"/>
          <a:ea typeface="+mn-ea"/>
          <a:cs typeface="+mn-cs"/>
        </a:defRPr>
      </a:lvl1pPr>
      <a:lvl2pPr marL="445525" algn="l" defTabSz="891053" rtl="0" eaLnBrk="1" latinLnBrk="0" hangingPunct="1">
        <a:defRPr sz="1800" kern="1200">
          <a:solidFill>
            <a:schemeClr val="tx1"/>
          </a:solidFill>
          <a:latin typeface="+mn-lt"/>
          <a:ea typeface="+mn-ea"/>
          <a:cs typeface="+mn-cs"/>
        </a:defRPr>
      </a:lvl2pPr>
      <a:lvl3pPr marL="891053" algn="l" defTabSz="891053" rtl="0" eaLnBrk="1" latinLnBrk="0" hangingPunct="1">
        <a:defRPr sz="1800" kern="1200">
          <a:solidFill>
            <a:schemeClr val="tx1"/>
          </a:solidFill>
          <a:latin typeface="+mn-lt"/>
          <a:ea typeface="+mn-ea"/>
          <a:cs typeface="+mn-cs"/>
        </a:defRPr>
      </a:lvl3pPr>
      <a:lvl4pPr marL="1336580" algn="l" defTabSz="891053" rtl="0" eaLnBrk="1" latinLnBrk="0" hangingPunct="1">
        <a:defRPr sz="1800" kern="1200">
          <a:solidFill>
            <a:schemeClr val="tx1"/>
          </a:solidFill>
          <a:latin typeface="+mn-lt"/>
          <a:ea typeface="+mn-ea"/>
          <a:cs typeface="+mn-cs"/>
        </a:defRPr>
      </a:lvl4pPr>
      <a:lvl5pPr marL="1782100" algn="l" defTabSz="891053" rtl="0" eaLnBrk="1" latinLnBrk="0" hangingPunct="1">
        <a:defRPr sz="1800" kern="1200">
          <a:solidFill>
            <a:schemeClr val="tx1"/>
          </a:solidFill>
          <a:latin typeface="+mn-lt"/>
          <a:ea typeface="+mn-ea"/>
          <a:cs typeface="+mn-cs"/>
        </a:defRPr>
      </a:lvl5pPr>
      <a:lvl6pPr marL="2227626" algn="l" defTabSz="891053" rtl="0" eaLnBrk="1" latinLnBrk="0" hangingPunct="1">
        <a:defRPr sz="1800" kern="1200">
          <a:solidFill>
            <a:schemeClr val="tx1"/>
          </a:solidFill>
          <a:latin typeface="+mn-lt"/>
          <a:ea typeface="+mn-ea"/>
          <a:cs typeface="+mn-cs"/>
        </a:defRPr>
      </a:lvl6pPr>
      <a:lvl7pPr marL="2673152" algn="l" defTabSz="891053" rtl="0" eaLnBrk="1" latinLnBrk="0" hangingPunct="1">
        <a:defRPr sz="1800" kern="1200">
          <a:solidFill>
            <a:schemeClr val="tx1"/>
          </a:solidFill>
          <a:latin typeface="+mn-lt"/>
          <a:ea typeface="+mn-ea"/>
          <a:cs typeface="+mn-cs"/>
        </a:defRPr>
      </a:lvl7pPr>
      <a:lvl8pPr marL="3118677" algn="l" defTabSz="891053" rtl="0" eaLnBrk="1" latinLnBrk="0" hangingPunct="1">
        <a:defRPr sz="1800" kern="1200">
          <a:solidFill>
            <a:schemeClr val="tx1"/>
          </a:solidFill>
          <a:latin typeface="+mn-lt"/>
          <a:ea typeface="+mn-ea"/>
          <a:cs typeface="+mn-cs"/>
        </a:defRPr>
      </a:lvl8pPr>
      <a:lvl9pPr marL="3564200" algn="l" defTabSz="89105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4530150" y="982832"/>
            <a:ext cx="93021" cy="57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121" tIns="44560" rIns="89121" bIns="44560" anchor="ctr"/>
          <a:lstStyle/>
          <a:p>
            <a:pPr defTabSz="912788" eaLnBrk="0" fontAlgn="base" hangingPunct="0">
              <a:lnSpc>
                <a:spcPct val="89000"/>
              </a:lnSpc>
              <a:spcBef>
                <a:spcPct val="0"/>
              </a:spcBef>
              <a:spcAft>
                <a:spcPct val="0"/>
              </a:spcAft>
            </a:pPr>
            <a:endParaRPr lang="en-US" sz="2300" b="1" dirty="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70" r:id="rId1"/>
  </p:sldLayoutIdLst>
  <p:txStyles>
    <p:titleStyle>
      <a:lvl1pPr algn="ctr" rtl="0" eaLnBrk="0" fontAlgn="base" hangingPunct="0">
        <a:lnSpc>
          <a:spcPct val="89000"/>
        </a:lnSpc>
        <a:spcBef>
          <a:spcPct val="0"/>
        </a:spcBef>
        <a:spcAft>
          <a:spcPct val="0"/>
        </a:spcAft>
        <a:defRPr sz="3500" b="1">
          <a:solidFill>
            <a:schemeClr val="tx2"/>
          </a:solidFill>
          <a:latin typeface="+mj-lt"/>
          <a:ea typeface="+mj-ea"/>
          <a:cs typeface="+mj-cs"/>
        </a:defRPr>
      </a:lvl1pPr>
      <a:lvl2pPr algn="ctr" rtl="0" eaLnBrk="0" fontAlgn="base" hangingPunct="0">
        <a:lnSpc>
          <a:spcPct val="89000"/>
        </a:lnSpc>
        <a:spcBef>
          <a:spcPct val="0"/>
        </a:spcBef>
        <a:spcAft>
          <a:spcPct val="0"/>
        </a:spcAft>
        <a:defRPr sz="3500" b="1">
          <a:solidFill>
            <a:schemeClr val="tx2"/>
          </a:solidFill>
          <a:latin typeface="Times New Roman" pitchFamily="18" charset="0"/>
        </a:defRPr>
      </a:lvl2pPr>
      <a:lvl3pPr algn="ctr" rtl="0" eaLnBrk="0" fontAlgn="base" hangingPunct="0">
        <a:lnSpc>
          <a:spcPct val="89000"/>
        </a:lnSpc>
        <a:spcBef>
          <a:spcPct val="0"/>
        </a:spcBef>
        <a:spcAft>
          <a:spcPct val="0"/>
        </a:spcAft>
        <a:defRPr sz="3500" b="1">
          <a:solidFill>
            <a:schemeClr val="tx2"/>
          </a:solidFill>
          <a:latin typeface="Times New Roman" pitchFamily="18" charset="0"/>
        </a:defRPr>
      </a:lvl3pPr>
      <a:lvl4pPr algn="ctr" rtl="0" eaLnBrk="0" fontAlgn="base" hangingPunct="0">
        <a:lnSpc>
          <a:spcPct val="89000"/>
        </a:lnSpc>
        <a:spcBef>
          <a:spcPct val="0"/>
        </a:spcBef>
        <a:spcAft>
          <a:spcPct val="0"/>
        </a:spcAft>
        <a:defRPr sz="3500" b="1">
          <a:solidFill>
            <a:schemeClr val="tx2"/>
          </a:solidFill>
          <a:latin typeface="Times New Roman" pitchFamily="18" charset="0"/>
        </a:defRPr>
      </a:lvl4pPr>
      <a:lvl5pPr algn="ctr" rtl="0" eaLnBrk="0" fontAlgn="base" hangingPunct="0">
        <a:lnSpc>
          <a:spcPct val="89000"/>
        </a:lnSpc>
        <a:spcBef>
          <a:spcPct val="0"/>
        </a:spcBef>
        <a:spcAft>
          <a:spcPct val="0"/>
        </a:spcAft>
        <a:defRPr sz="3500" b="1">
          <a:solidFill>
            <a:schemeClr val="tx2"/>
          </a:solidFill>
          <a:latin typeface="Times New Roman" pitchFamily="18" charset="0"/>
        </a:defRPr>
      </a:lvl5pPr>
      <a:lvl6pPr marL="445614" algn="ctr" rtl="0" eaLnBrk="0" fontAlgn="base" hangingPunct="0">
        <a:lnSpc>
          <a:spcPct val="89000"/>
        </a:lnSpc>
        <a:spcBef>
          <a:spcPct val="0"/>
        </a:spcBef>
        <a:spcAft>
          <a:spcPct val="0"/>
        </a:spcAft>
        <a:defRPr sz="3500" b="1">
          <a:solidFill>
            <a:schemeClr val="tx2"/>
          </a:solidFill>
          <a:latin typeface="Times New Roman" pitchFamily="18" charset="0"/>
        </a:defRPr>
      </a:lvl6pPr>
      <a:lvl7pPr marL="891226" algn="ctr" rtl="0" eaLnBrk="0" fontAlgn="base" hangingPunct="0">
        <a:lnSpc>
          <a:spcPct val="89000"/>
        </a:lnSpc>
        <a:spcBef>
          <a:spcPct val="0"/>
        </a:spcBef>
        <a:spcAft>
          <a:spcPct val="0"/>
        </a:spcAft>
        <a:defRPr sz="3500" b="1">
          <a:solidFill>
            <a:schemeClr val="tx2"/>
          </a:solidFill>
          <a:latin typeface="Times New Roman" pitchFamily="18" charset="0"/>
        </a:defRPr>
      </a:lvl7pPr>
      <a:lvl8pPr marL="1336836" algn="ctr" rtl="0" eaLnBrk="0" fontAlgn="base" hangingPunct="0">
        <a:lnSpc>
          <a:spcPct val="89000"/>
        </a:lnSpc>
        <a:spcBef>
          <a:spcPct val="0"/>
        </a:spcBef>
        <a:spcAft>
          <a:spcPct val="0"/>
        </a:spcAft>
        <a:defRPr sz="3500" b="1">
          <a:solidFill>
            <a:schemeClr val="tx2"/>
          </a:solidFill>
          <a:latin typeface="Times New Roman" pitchFamily="18" charset="0"/>
        </a:defRPr>
      </a:lvl8pPr>
      <a:lvl9pPr marL="1782443" algn="ctr" rtl="0" eaLnBrk="0" fontAlgn="base" hangingPunct="0">
        <a:lnSpc>
          <a:spcPct val="89000"/>
        </a:lnSpc>
        <a:spcBef>
          <a:spcPct val="0"/>
        </a:spcBef>
        <a:spcAft>
          <a:spcPct val="0"/>
        </a:spcAft>
        <a:defRPr sz="3500" b="1">
          <a:solidFill>
            <a:schemeClr val="tx2"/>
          </a:solidFill>
          <a:latin typeface="Times New Roman" pitchFamily="18" charset="0"/>
        </a:defRPr>
      </a:lvl9pPr>
    </p:titleStyle>
    <p:bodyStyle>
      <a:lvl1pPr marL="278506" indent="-278506" algn="l" rtl="0" eaLnBrk="0" fontAlgn="base" hangingPunct="0">
        <a:lnSpc>
          <a:spcPct val="89000"/>
        </a:lnSpc>
        <a:spcBef>
          <a:spcPct val="30000"/>
        </a:spcBef>
        <a:spcAft>
          <a:spcPct val="0"/>
        </a:spcAft>
        <a:buChar char="•"/>
        <a:defRPr sz="2300" b="1">
          <a:solidFill>
            <a:schemeClr val="tx1"/>
          </a:solidFill>
          <a:latin typeface="+mn-lt"/>
          <a:ea typeface="+mn-ea"/>
          <a:cs typeface="+mn-cs"/>
        </a:defRPr>
      </a:lvl1pPr>
      <a:lvl2pPr marL="668415" indent="-222803" algn="l" rtl="0" eaLnBrk="0" fontAlgn="base" hangingPunct="0">
        <a:lnSpc>
          <a:spcPct val="89000"/>
        </a:lnSpc>
        <a:spcBef>
          <a:spcPct val="30000"/>
        </a:spcBef>
        <a:spcAft>
          <a:spcPct val="0"/>
        </a:spcAft>
        <a:buChar char="–"/>
        <a:defRPr b="1">
          <a:solidFill>
            <a:schemeClr val="tx1"/>
          </a:solidFill>
          <a:latin typeface="+mn-lt"/>
        </a:defRPr>
      </a:lvl2pPr>
      <a:lvl3pPr marL="1114027" indent="-222803" algn="l" rtl="0" eaLnBrk="0" fontAlgn="base" hangingPunct="0">
        <a:lnSpc>
          <a:spcPct val="89000"/>
        </a:lnSpc>
        <a:spcBef>
          <a:spcPct val="30000"/>
        </a:spcBef>
        <a:spcAft>
          <a:spcPct val="0"/>
        </a:spcAft>
        <a:buChar char="»"/>
        <a:defRPr b="1">
          <a:solidFill>
            <a:schemeClr val="tx1"/>
          </a:solidFill>
          <a:latin typeface="+mn-lt"/>
        </a:defRPr>
      </a:lvl3pPr>
      <a:lvl4pPr marL="1503937" indent="-167107" algn="l" rtl="0" eaLnBrk="0" fontAlgn="base" hangingPunct="0">
        <a:lnSpc>
          <a:spcPct val="89000"/>
        </a:lnSpc>
        <a:spcBef>
          <a:spcPct val="30000"/>
        </a:spcBef>
        <a:spcAft>
          <a:spcPct val="0"/>
        </a:spcAft>
        <a:buChar char="•"/>
        <a:defRPr sz="1400" b="1">
          <a:solidFill>
            <a:schemeClr val="tx1"/>
          </a:solidFill>
          <a:latin typeface="+mn-lt"/>
        </a:defRPr>
      </a:lvl4pPr>
      <a:lvl5pPr marL="1949544" indent="-167107" algn="l" rtl="0" eaLnBrk="0" fontAlgn="base" hangingPunct="0">
        <a:lnSpc>
          <a:spcPct val="89000"/>
        </a:lnSpc>
        <a:spcBef>
          <a:spcPct val="30000"/>
        </a:spcBef>
        <a:spcAft>
          <a:spcPct val="0"/>
        </a:spcAft>
        <a:buChar char="–"/>
        <a:defRPr sz="1400" b="1">
          <a:solidFill>
            <a:schemeClr val="tx1"/>
          </a:solidFill>
          <a:latin typeface="+mn-lt"/>
        </a:defRPr>
      </a:lvl5pPr>
      <a:lvl6pPr marL="2395155" indent="-167107" algn="l" rtl="0" eaLnBrk="0" fontAlgn="base" hangingPunct="0">
        <a:lnSpc>
          <a:spcPct val="89000"/>
        </a:lnSpc>
        <a:spcBef>
          <a:spcPct val="30000"/>
        </a:spcBef>
        <a:spcAft>
          <a:spcPct val="0"/>
        </a:spcAft>
        <a:buChar char="–"/>
        <a:defRPr sz="1400" b="1">
          <a:solidFill>
            <a:schemeClr val="tx1"/>
          </a:solidFill>
          <a:latin typeface="+mn-lt"/>
        </a:defRPr>
      </a:lvl6pPr>
      <a:lvl7pPr marL="2840769" indent="-167107" algn="l" rtl="0" eaLnBrk="0" fontAlgn="base" hangingPunct="0">
        <a:lnSpc>
          <a:spcPct val="89000"/>
        </a:lnSpc>
        <a:spcBef>
          <a:spcPct val="30000"/>
        </a:spcBef>
        <a:spcAft>
          <a:spcPct val="0"/>
        </a:spcAft>
        <a:buChar char="–"/>
        <a:defRPr sz="1400" b="1">
          <a:solidFill>
            <a:schemeClr val="tx1"/>
          </a:solidFill>
          <a:latin typeface="+mn-lt"/>
        </a:defRPr>
      </a:lvl7pPr>
      <a:lvl8pPr marL="3286386" indent="-167107" algn="l" rtl="0" eaLnBrk="0" fontAlgn="base" hangingPunct="0">
        <a:lnSpc>
          <a:spcPct val="89000"/>
        </a:lnSpc>
        <a:spcBef>
          <a:spcPct val="30000"/>
        </a:spcBef>
        <a:spcAft>
          <a:spcPct val="0"/>
        </a:spcAft>
        <a:buChar char="–"/>
        <a:defRPr sz="1400" b="1">
          <a:solidFill>
            <a:schemeClr val="tx1"/>
          </a:solidFill>
          <a:latin typeface="+mn-lt"/>
        </a:defRPr>
      </a:lvl8pPr>
      <a:lvl9pPr marL="3731990" indent="-167107" algn="l" rtl="0" eaLnBrk="0" fontAlgn="base" hangingPunct="0">
        <a:lnSpc>
          <a:spcPct val="89000"/>
        </a:lnSpc>
        <a:spcBef>
          <a:spcPct val="30000"/>
        </a:spcBef>
        <a:spcAft>
          <a:spcPct val="0"/>
        </a:spcAft>
        <a:buChar char="–"/>
        <a:defRPr sz="1400" b="1">
          <a:solidFill>
            <a:schemeClr val="tx1"/>
          </a:solidFill>
          <a:latin typeface="+mn-lt"/>
        </a:defRPr>
      </a:lvl9pPr>
    </p:bodyStyle>
    <p:otherStyle>
      <a:defPPr>
        <a:defRPr lang="en-US"/>
      </a:defPPr>
      <a:lvl1pPr marL="0" algn="l" defTabSz="891226" rtl="0" eaLnBrk="1" latinLnBrk="0" hangingPunct="1">
        <a:defRPr sz="1800" kern="1200">
          <a:solidFill>
            <a:schemeClr val="tx1"/>
          </a:solidFill>
          <a:latin typeface="+mn-lt"/>
          <a:ea typeface="+mn-ea"/>
          <a:cs typeface="+mn-cs"/>
        </a:defRPr>
      </a:lvl1pPr>
      <a:lvl2pPr marL="445614" algn="l" defTabSz="891226" rtl="0" eaLnBrk="1" latinLnBrk="0" hangingPunct="1">
        <a:defRPr sz="1800" kern="1200">
          <a:solidFill>
            <a:schemeClr val="tx1"/>
          </a:solidFill>
          <a:latin typeface="+mn-lt"/>
          <a:ea typeface="+mn-ea"/>
          <a:cs typeface="+mn-cs"/>
        </a:defRPr>
      </a:lvl2pPr>
      <a:lvl3pPr marL="891226" algn="l" defTabSz="891226" rtl="0" eaLnBrk="1" latinLnBrk="0" hangingPunct="1">
        <a:defRPr sz="1800" kern="1200">
          <a:solidFill>
            <a:schemeClr val="tx1"/>
          </a:solidFill>
          <a:latin typeface="+mn-lt"/>
          <a:ea typeface="+mn-ea"/>
          <a:cs typeface="+mn-cs"/>
        </a:defRPr>
      </a:lvl3pPr>
      <a:lvl4pPr marL="1336836" algn="l" defTabSz="891226" rtl="0" eaLnBrk="1" latinLnBrk="0" hangingPunct="1">
        <a:defRPr sz="1800" kern="1200">
          <a:solidFill>
            <a:schemeClr val="tx1"/>
          </a:solidFill>
          <a:latin typeface="+mn-lt"/>
          <a:ea typeface="+mn-ea"/>
          <a:cs typeface="+mn-cs"/>
        </a:defRPr>
      </a:lvl4pPr>
      <a:lvl5pPr marL="1782443" algn="l" defTabSz="891226" rtl="0" eaLnBrk="1" latinLnBrk="0" hangingPunct="1">
        <a:defRPr sz="1800" kern="1200">
          <a:solidFill>
            <a:schemeClr val="tx1"/>
          </a:solidFill>
          <a:latin typeface="+mn-lt"/>
          <a:ea typeface="+mn-ea"/>
          <a:cs typeface="+mn-cs"/>
        </a:defRPr>
      </a:lvl5pPr>
      <a:lvl6pPr marL="2228054" algn="l" defTabSz="891226" rtl="0" eaLnBrk="1" latinLnBrk="0" hangingPunct="1">
        <a:defRPr sz="1800" kern="1200">
          <a:solidFill>
            <a:schemeClr val="tx1"/>
          </a:solidFill>
          <a:latin typeface="+mn-lt"/>
          <a:ea typeface="+mn-ea"/>
          <a:cs typeface="+mn-cs"/>
        </a:defRPr>
      </a:lvl6pPr>
      <a:lvl7pPr marL="2673665" algn="l" defTabSz="891226" rtl="0" eaLnBrk="1" latinLnBrk="0" hangingPunct="1">
        <a:defRPr sz="1800" kern="1200">
          <a:solidFill>
            <a:schemeClr val="tx1"/>
          </a:solidFill>
          <a:latin typeface="+mn-lt"/>
          <a:ea typeface="+mn-ea"/>
          <a:cs typeface="+mn-cs"/>
        </a:defRPr>
      </a:lvl7pPr>
      <a:lvl8pPr marL="3119276" algn="l" defTabSz="891226" rtl="0" eaLnBrk="1" latinLnBrk="0" hangingPunct="1">
        <a:defRPr sz="1800" kern="1200">
          <a:solidFill>
            <a:schemeClr val="tx1"/>
          </a:solidFill>
          <a:latin typeface="+mn-lt"/>
          <a:ea typeface="+mn-ea"/>
          <a:cs typeface="+mn-cs"/>
        </a:defRPr>
      </a:lvl8pPr>
      <a:lvl9pPr marL="3564886" algn="l" defTabSz="89122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4530150" y="982832"/>
            <a:ext cx="93021" cy="57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138" tIns="44570" rIns="89138" bIns="44570" anchor="ctr"/>
          <a:lstStyle/>
          <a:p>
            <a:pPr defTabSz="913021" eaLnBrk="0" fontAlgn="base" hangingPunct="0">
              <a:lnSpc>
                <a:spcPct val="89000"/>
              </a:lnSpc>
              <a:spcBef>
                <a:spcPct val="0"/>
              </a:spcBef>
              <a:spcAft>
                <a:spcPct val="0"/>
              </a:spcAft>
            </a:pPr>
            <a:endParaRPr lang="en-US" sz="2300" b="1" dirty="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72" r:id="rId1"/>
  </p:sldLayoutIdLst>
  <p:txStyles>
    <p:titleStyle>
      <a:lvl1pPr algn="ctr" rtl="0" eaLnBrk="0" fontAlgn="base" hangingPunct="0">
        <a:lnSpc>
          <a:spcPct val="89000"/>
        </a:lnSpc>
        <a:spcBef>
          <a:spcPct val="0"/>
        </a:spcBef>
        <a:spcAft>
          <a:spcPct val="0"/>
        </a:spcAft>
        <a:defRPr sz="3500" b="1">
          <a:solidFill>
            <a:schemeClr val="tx2"/>
          </a:solidFill>
          <a:latin typeface="+mj-lt"/>
          <a:ea typeface="+mj-ea"/>
          <a:cs typeface="+mj-cs"/>
        </a:defRPr>
      </a:lvl1pPr>
      <a:lvl2pPr algn="ctr" rtl="0" eaLnBrk="0" fontAlgn="base" hangingPunct="0">
        <a:lnSpc>
          <a:spcPct val="89000"/>
        </a:lnSpc>
        <a:spcBef>
          <a:spcPct val="0"/>
        </a:spcBef>
        <a:spcAft>
          <a:spcPct val="0"/>
        </a:spcAft>
        <a:defRPr sz="3500" b="1">
          <a:solidFill>
            <a:schemeClr val="tx2"/>
          </a:solidFill>
          <a:latin typeface="Times New Roman" pitchFamily="18" charset="0"/>
        </a:defRPr>
      </a:lvl2pPr>
      <a:lvl3pPr algn="ctr" rtl="0" eaLnBrk="0" fontAlgn="base" hangingPunct="0">
        <a:lnSpc>
          <a:spcPct val="89000"/>
        </a:lnSpc>
        <a:spcBef>
          <a:spcPct val="0"/>
        </a:spcBef>
        <a:spcAft>
          <a:spcPct val="0"/>
        </a:spcAft>
        <a:defRPr sz="3500" b="1">
          <a:solidFill>
            <a:schemeClr val="tx2"/>
          </a:solidFill>
          <a:latin typeface="Times New Roman" pitchFamily="18" charset="0"/>
        </a:defRPr>
      </a:lvl3pPr>
      <a:lvl4pPr algn="ctr" rtl="0" eaLnBrk="0" fontAlgn="base" hangingPunct="0">
        <a:lnSpc>
          <a:spcPct val="89000"/>
        </a:lnSpc>
        <a:spcBef>
          <a:spcPct val="0"/>
        </a:spcBef>
        <a:spcAft>
          <a:spcPct val="0"/>
        </a:spcAft>
        <a:defRPr sz="3500" b="1">
          <a:solidFill>
            <a:schemeClr val="tx2"/>
          </a:solidFill>
          <a:latin typeface="Times New Roman" pitchFamily="18" charset="0"/>
        </a:defRPr>
      </a:lvl4pPr>
      <a:lvl5pPr algn="ctr" rtl="0" eaLnBrk="0" fontAlgn="base" hangingPunct="0">
        <a:lnSpc>
          <a:spcPct val="89000"/>
        </a:lnSpc>
        <a:spcBef>
          <a:spcPct val="0"/>
        </a:spcBef>
        <a:spcAft>
          <a:spcPct val="0"/>
        </a:spcAft>
        <a:defRPr sz="3500" b="1">
          <a:solidFill>
            <a:schemeClr val="tx2"/>
          </a:solidFill>
          <a:latin typeface="Times New Roman" pitchFamily="18" charset="0"/>
        </a:defRPr>
      </a:lvl5pPr>
      <a:lvl6pPr marL="445695" algn="ctr" rtl="0" eaLnBrk="0" fontAlgn="base" hangingPunct="0">
        <a:lnSpc>
          <a:spcPct val="89000"/>
        </a:lnSpc>
        <a:spcBef>
          <a:spcPct val="0"/>
        </a:spcBef>
        <a:spcAft>
          <a:spcPct val="0"/>
        </a:spcAft>
        <a:defRPr sz="3500" b="1">
          <a:solidFill>
            <a:schemeClr val="tx2"/>
          </a:solidFill>
          <a:latin typeface="Times New Roman" pitchFamily="18" charset="0"/>
        </a:defRPr>
      </a:lvl6pPr>
      <a:lvl7pPr marL="891394" algn="ctr" rtl="0" eaLnBrk="0" fontAlgn="base" hangingPunct="0">
        <a:lnSpc>
          <a:spcPct val="89000"/>
        </a:lnSpc>
        <a:spcBef>
          <a:spcPct val="0"/>
        </a:spcBef>
        <a:spcAft>
          <a:spcPct val="0"/>
        </a:spcAft>
        <a:defRPr sz="3500" b="1">
          <a:solidFill>
            <a:schemeClr val="tx2"/>
          </a:solidFill>
          <a:latin typeface="Times New Roman" pitchFamily="18" charset="0"/>
        </a:defRPr>
      </a:lvl7pPr>
      <a:lvl8pPr marL="1337089" algn="ctr" rtl="0" eaLnBrk="0" fontAlgn="base" hangingPunct="0">
        <a:lnSpc>
          <a:spcPct val="89000"/>
        </a:lnSpc>
        <a:spcBef>
          <a:spcPct val="0"/>
        </a:spcBef>
        <a:spcAft>
          <a:spcPct val="0"/>
        </a:spcAft>
        <a:defRPr sz="3500" b="1">
          <a:solidFill>
            <a:schemeClr val="tx2"/>
          </a:solidFill>
          <a:latin typeface="Times New Roman" pitchFamily="18" charset="0"/>
        </a:defRPr>
      </a:lvl8pPr>
      <a:lvl9pPr marL="1782786" algn="ctr" rtl="0" eaLnBrk="0" fontAlgn="base" hangingPunct="0">
        <a:lnSpc>
          <a:spcPct val="89000"/>
        </a:lnSpc>
        <a:spcBef>
          <a:spcPct val="0"/>
        </a:spcBef>
        <a:spcAft>
          <a:spcPct val="0"/>
        </a:spcAft>
        <a:defRPr sz="3500" b="1">
          <a:solidFill>
            <a:schemeClr val="tx2"/>
          </a:solidFill>
          <a:latin typeface="Times New Roman" pitchFamily="18" charset="0"/>
        </a:defRPr>
      </a:lvl9pPr>
    </p:titleStyle>
    <p:bodyStyle>
      <a:lvl1pPr marL="278560" indent="-278560" algn="l" rtl="0" eaLnBrk="0" fontAlgn="base" hangingPunct="0">
        <a:lnSpc>
          <a:spcPct val="89000"/>
        </a:lnSpc>
        <a:spcBef>
          <a:spcPct val="30000"/>
        </a:spcBef>
        <a:spcAft>
          <a:spcPct val="0"/>
        </a:spcAft>
        <a:buChar char="•"/>
        <a:defRPr sz="2300" b="1">
          <a:solidFill>
            <a:schemeClr val="tx1"/>
          </a:solidFill>
          <a:latin typeface="+mn-lt"/>
          <a:ea typeface="+mn-ea"/>
          <a:cs typeface="+mn-cs"/>
        </a:defRPr>
      </a:lvl1pPr>
      <a:lvl2pPr marL="668543" indent="-222845" algn="l" rtl="0" eaLnBrk="0" fontAlgn="base" hangingPunct="0">
        <a:lnSpc>
          <a:spcPct val="89000"/>
        </a:lnSpc>
        <a:spcBef>
          <a:spcPct val="30000"/>
        </a:spcBef>
        <a:spcAft>
          <a:spcPct val="0"/>
        </a:spcAft>
        <a:buChar char="–"/>
        <a:defRPr b="1">
          <a:solidFill>
            <a:schemeClr val="tx1"/>
          </a:solidFill>
          <a:latin typeface="+mn-lt"/>
        </a:defRPr>
      </a:lvl2pPr>
      <a:lvl3pPr marL="1114241" indent="-222845" algn="l" rtl="0" eaLnBrk="0" fontAlgn="base" hangingPunct="0">
        <a:lnSpc>
          <a:spcPct val="89000"/>
        </a:lnSpc>
        <a:spcBef>
          <a:spcPct val="30000"/>
        </a:spcBef>
        <a:spcAft>
          <a:spcPct val="0"/>
        </a:spcAft>
        <a:buChar char="»"/>
        <a:defRPr b="1">
          <a:solidFill>
            <a:schemeClr val="tx1"/>
          </a:solidFill>
          <a:latin typeface="+mn-lt"/>
        </a:defRPr>
      </a:lvl3pPr>
      <a:lvl4pPr marL="1504226" indent="-167137" algn="l" rtl="0" eaLnBrk="0" fontAlgn="base" hangingPunct="0">
        <a:lnSpc>
          <a:spcPct val="89000"/>
        </a:lnSpc>
        <a:spcBef>
          <a:spcPct val="30000"/>
        </a:spcBef>
        <a:spcAft>
          <a:spcPct val="0"/>
        </a:spcAft>
        <a:buChar char="•"/>
        <a:defRPr sz="1400" b="1">
          <a:solidFill>
            <a:schemeClr val="tx1"/>
          </a:solidFill>
          <a:latin typeface="+mn-lt"/>
        </a:defRPr>
      </a:lvl4pPr>
      <a:lvl5pPr marL="1949919" indent="-167137" algn="l" rtl="0" eaLnBrk="0" fontAlgn="base" hangingPunct="0">
        <a:lnSpc>
          <a:spcPct val="89000"/>
        </a:lnSpc>
        <a:spcBef>
          <a:spcPct val="30000"/>
        </a:spcBef>
        <a:spcAft>
          <a:spcPct val="0"/>
        </a:spcAft>
        <a:buChar char="–"/>
        <a:defRPr sz="1400" b="1">
          <a:solidFill>
            <a:schemeClr val="tx1"/>
          </a:solidFill>
          <a:latin typeface="+mn-lt"/>
        </a:defRPr>
      </a:lvl5pPr>
      <a:lvl6pPr marL="2395616" indent="-167137" algn="l" rtl="0" eaLnBrk="0" fontAlgn="base" hangingPunct="0">
        <a:lnSpc>
          <a:spcPct val="89000"/>
        </a:lnSpc>
        <a:spcBef>
          <a:spcPct val="30000"/>
        </a:spcBef>
        <a:spcAft>
          <a:spcPct val="0"/>
        </a:spcAft>
        <a:buChar char="–"/>
        <a:defRPr sz="1400" b="1">
          <a:solidFill>
            <a:schemeClr val="tx1"/>
          </a:solidFill>
          <a:latin typeface="+mn-lt"/>
        </a:defRPr>
      </a:lvl6pPr>
      <a:lvl7pPr marL="2841316" indent="-167137" algn="l" rtl="0" eaLnBrk="0" fontAlgn="base" hangingPunct="0">
        <a:lnSpc>
          <a:spcPct val="89000"/>
        </a:lnSpc>
        <a:spcBef>
          <a:spcPct val="30000"/>
        </a:spcBef>
        <a:spcAft>
          <a:spcPct val="0"/>
        </a:spcAft>
        <a:buChar char="–"/>
        <a:defRPr sz="1400" b="1">
          <a:solidFill>
            <a:schemeClr val="tx1"/>
          </a:solidFill>
          <a:latin typeface="+mn-lt"/>
        </a:defRPr>
      </a:lvl7pPr>
      <a:lvl8pPr marL="3287016" indent="-167137" algn="l" rtl="0" eaLnBrk="0" fontAlgn="base" hangingPunct="0">
        <a:lnSpc>
          <a:spcPct val="89000"/>
        </a:lnSpc>
        <a:spcBef>
          <a:spcPct val="30000"/>
        </a:spcBef>
        <a:spcAft>
          <a:spcPct val="0"/>
        </a:spcAft>
        <a:buChar char="–"/>
        <a:defRPr sz="1400" b="1">
          <a:solidFill>
            <a:schemeClr val="tx1"/>
          </a:solidFill>
          <a:latin typeface="+mn-lt"/>
        </a:defRPr>
      </a:lvl8pPr>
      <a:lvl9pPr marL="3732707" indent="-167137" algn="l" rtl="0" eaLnBrk="0" fontAlgn="base" hangingPunct="0">
        <a:lnSpc>
          <a:spcPct val="89000"/>
        </a:lnSpc>
        <a:spcBef>
          <a:spcPct val="30000"/>
        </a:spcBef>
        <a:spcAft>
          <a:spcPct val="0"/>
        </a:spcAft>
        <a:buChar char="–"/>
        <a:defRPr sz="1400" b="1">
          <a:solidFill>
            <a:schemeClr val="tx1"/>
          </a:solidFill>
          <a:latin typeface="+mn-lt"/>
        </a:defRPr>
      </a:lvl9pPr>
    </p:bodyStyle>
    <p:otherStyle>
      <a:defPPr>
        <a:defRPr lang="en-US"/>
      </a:defPPr>
      <a:lvl1pPr marL="0" algn="l" defTabSz="891394" rtl="0" eaLnBrk="1" latinLnBrk="0" hangingPunct="1">
        <a:defRPr sz="1800" kern="1200">
          <a:solidFill>
            <a:schemeClr val="tx1"/>
          </a:solidFill>
          <a:latin typeface="+mn-lt"/>
          <a:ea typeface="+mn-ea"/>
          <a:cs typeface="+mn-cs"/>
        </a:defRPr>
      </a:lvl1pPr>
      <a:lvl2pPr marL="445695" algn="l" defTabSz="891394" rtl="0" eaLnBrk="1" latinLnBrk="0" hangingPunct="1">
        <a:defRPr sz="1800" kern="1200">
          <a:solidFill>
            <a:schemeClr val="tx1"/>
          </a:solidFill>
          <a:latin typeface="+mn-lt"/>
          <a:ea typeface="+mn-ea"/>
          <a:cs typeface="+mn-cs"/>
        </a:defRPr>
      </a:lvl2pPr>
      <a:lvl3pPr marL="891394" algn="l" defTabSz="891394" rtl="0" eaLnBrk="1" latinLnBrk="0" hangingPunct="1">
        <a:defRPr sz="1800" kern="1200">
          <a:solidFill>
            <a:schemeClr val="tx1"/>
          </a:solidFill>
          <a:latin typeface="+mn-lt"/>
          <a:ea typeface="+mn-ea"/>
          <a:cs typeface="+mn-cs"/>
        </a:defRPr>
      </a:lvl3pPr>
      <a:lvl4pPr marL="1337089" algn="l" defTabSz="891394" rtl="0" eaLnBrk="1" latinLnBrk="0" hangingPunct="1">
        <a:defRPr sz="1800" kern="1200">
          <a:solidFill>
            <a:schemeClr val="tx1"/>
          </a:solidFill>
          <a:latin typeface="+mn-lt"/>
          <a:ea typeface="+mn-ea"/>
          <a:cs typeface="+mn-cs"/>
        </a:defRPr>
      </a:lvl4pPr>
      <a:lvl5pPr marL="1782786" algn="l" defTabSz="891394" rtl="0" eaLnBrk="1" latinLnBrk="0" hangingPunct="1">
        <a:defRPr sz="1800" kern="1200">
          <a:solidFill>
            <a:schemeClr val="tx1"/>
          </a:solidFill>
          <a:latin typeface="+mn-lt"/>
          <a:ea typeface="+mn-ea"/>
          <a:cs typeface="+mn-cs"/>
        </a:defRPr>
      </a:lvl5pPr>
      <a:lvl6pPr marL="2228482" algn="l" defTabSz="891394" rtl="0" eaLnBrk="1" latinLnBrk="0" hangingPunct="1">
        <a:defRPr sz="1800" kern="1200">
          <a:solidFill>
            <a:schemeClr val="tx1"/>
          </a:solidFill>
          <a:latin typeface="+mn-lt"/>
          <a:ea typeface="+mn-ea"/>
          <a:cs typeface="+mn-cs"/>
        </a:defRPr>
      </a:lvl6pPr>
      <a:lvl7pPr marL="2674179" algn="l" defTabSz="891394" rtl="0" eaLnBrk="1" latinLnBrk="0" hangingPunct="1">
        <a:defRPr sz="1800" kern="1200">
          <a:solidFill>
            <a:schemeClr val="tx1"/>
          </a:solidFill>
          <a:latin typeface="+mn-lt"/>
          <a:ea typeface="+mn-ea"/>
          <a:cs typeface="+mn-cs"/>
        </a:defRPr>
      </a:lvl7pPr>
      <a:lvl8pPr marL="3119876" algn="l" defTabSz="891394" rtl="0" eaLnBrk="1" latinLnBrk="0" hangingPunct="1">
        <a:defRPr sz="1800" kern="1200">
          <a:solidFill>
            <a:schemeClr val="tx1"/>
          </a:solidFill>
          <a:latin typeface="+mn-lt"/>
          <a:ea typeface="+mn-ea"/>
          <a:cs typeface="+mn-cs"/>
        </a:defRPr>
      </a:lvl8pPr>
      <a:lvl9pPr marL="3565571" algn="l" defTabSz="891394"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4530150" y="982832"/>
            <a:ext cx="93021" cy="57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162" tIns="44581" rIns="89162" bIns="44581" anchor="ctr"/>
          <a:lstStyle/>
          <a:p>
            <a:pPr defTabSz="913314" eaLnBrk="0" fontAlgn="base" hangingPunct="0">
              <a:lnSpc>
                <a:spcPct val="89000"/>
              </a:lnSpc>
              <a:spcBef>
                <a:spcPct val="0"/>
              </a:spcBef>
              <a:spcAft>
                <a:spcPct val="0"/>
              </a:spcAft>
            </a:pPr>
            <a:endParaRPr lang="en-US" sz="2300" b="1" dirty="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74" r:id="rId1"/>
  </p:sldLayoutIdLst>
  <p:txStyles>
    <p:titleStyle>
      <a:lvl1pPr algn="ctr" rtl="0" eaLnBrk="0" fontAlgn="base" hangingPunct="0">
        <a:lnSpc>
          <a:spcPct val="89000"/>
        </a:lnSpc>
        <a:spcBef>
          <a:spcPct val="0"/>
        </a:spcBef>
        <a:spcAft>
          <a:spcPct val="0"/>
        </a:spcAft>
        <a:defRPr sz="3500" b="1">
          <a:solidFill>
            <a:schemeClr val="tx2"/>
          </a:solidFill>
          <a:latin typeface="+mj-lt"/>
          <a:ea typeface="+mj-ea"/>
          <a:cs typeface="+mj-cs"/>
        </a:defRPr>
      </a:lvl1pPr>
      <a:lvl2pPr algn="ctr" rtl="0" eaLnBrk="0" fontAlgn="base" hangingPunct="0">
        <a:lnSpc>
          <a:spcPct val="89000"/>
        </a:lnSpc>
        <a:spcBef>
          <a:spcPct val="0"/>
        </a:spcBef>
        <a:spcAft>
          <a:spcPct val="0"/>
        </a:spcAft>
        <a:defRPr sz="3500" b="1">
          <a:solidFill>
            <a:schemeClr val="tx2"/>
          </a:solidFill>
          <a:latin typeface="Times New Roman" pitchFamily="18" charset="0"/>
        </a:defRPr>
      </a:lvl2pPr>
      <a:lvl3pPr algn="ctr" rtl="0" eaLnBrk="0" fontAlgn="base" hangingPunct="0">
        <a:lnSpc>
          <a:spcPct val="89000"/>
        </a:lnSpc>
        <a:spcBef>
          <a:spcPct val="0"/>
        </a:spcBef>
        <a:spcAft>
          <a:spcPct val="0"/>
        </a:spcAft>
        <a:defRPr sz="3500" b="1">
          <a:solidFill>
            <a:schemeClr val="tx2"/>
          </a:solidFill>
          <a:latin typeface="Times New Roman" pitchFamily="18" charset="0"/>
        </a:defRPr>
      </a:lvl3pPr>
      <a:lvl4pPr algn="ctr" rtl="0" eaLnBrk="0" fontAlgn="base" hangingPunct="0">
        <a:lnSpc>
          <a:spcPct val="89000"/>
        </a:lnSpc>
        <a:spcBef>
          <a:spcPct val="0"/>
        </a:spcBef>
        <a:spcAft>
          <a:spcPct val="0"/>
        </a:spcAft>
        <a:defRPr sz="3500" b="1">
          <a:solidFill>
            <a:schemeClr val="tx2"/>
          </a:solidFill>
          <a:latin typeface="Times New Roman" pitchFamily="18" charset="0"/>
        </a:defRPr>
      </a:lvl4pPr>
      <a:lvl5pPr algn="ctr" rtl="0" eaLnBrk="0" fontAlgn="base" hangingPunct="0">
        <a:lnSpc>
          <a:spcPct val="89000"/>
        </a:lnSpc>
        <a:spcBef>
          <a:spcPct val="0"/>
        </a:spcBef>
        <a:spcAft>
          <a:spcPct val="0"/>
        </a:spcAft>
        <a:defRPr sz="3500" b="1">
          <a:solidFill>
            <a:schemeClr val="tx2"/>
          </a:solidFill>
          <a:latin typeface="Times New Roman" pitchFamily="18" charset="0"/>
        </a:defRPr>
      </a:lvl5pPr>
      <a:lvl6pPr marL="445813" algn="ctr" rtl="0" eaLnBrk="0" fontAlgn="base" hangingPunct="0">
        <a:lnSpc>
          <a:spcPct val="89000"/>
        </a:lnSpc>
        <a:spcBef>
          <a:spcPct val="0"/>
        </a:spcBef>
        <a:spcAft>
          <a:spcPct val="0"/>
        </a:spcAft>
        <a:defRPr sz="3500" b="1">
          <a:solidFill>
            <a:schemeClr val="tx2"/>
          </a:solidFill>
          <a:latin typeface="Times New Roman" pitchFamily="18" charset="0"/>
        </a:defRPr>
      </a:lvl6pPr>
      <a:lvl7pPr marL="891624" algn="ctr" rtl="0" eaLnBrk="0" fontAlgn="base" hangingPunct="0">
        <a:lnSpc>
          <a:spcPct val="89000"/>
        </a:lnSpc>
        <a:spcBef>
          <a:spcPct val="0"/>
        </a:spcBef>
        <a:spcAft>
          <a:spcPct val="0"/>
        </a:spcAft>
        <a:defRPr sz="3500" b="1">
          <a:solidFill>
            <a:schemeClr val="tx2"/>
          </a:solidFill>
          <a:latin typeface="Times New Roman" pitchFamily="18" charset="0"/>
        </a:defRPr>
      </a:lvl7pPr>
      <a:lvl8pPr marL="1337430" algn="ctr" rtl="0" eaLnBrk="0" fontAlgn="base" hangingPunct="0">
        <a:lnSpc>
          <a:spcPct val="89000"/>
        </a:lnSpc>
        <a:spcBef>
          <a:spcPct val="0"/>
        </a:spcBef>
        <a:spcAft>
          <a:spcPct val="0"/>
        </a:spcAft>
        <a:defRPr sz="3500" b="1">
          <a:solidFill>
            <a:schemeClr val="tx2"/>
          </a:solidFill>
          <a:latin typeface="Times New Roman" pitchFamily="18" charset="0"/>
        </a:defRPr>
      </a:lvl8pPr>
      <a:lvl9pPr marL="1783243" algn="ctr" rtl="0" eaLnBrk="0" fontAlgn="base" hangingPunct="0">
        <a:lnSpc>
          <a:spcPct val="89000"/>
        </a:lnSpc>
        <a:spcBef>
          <a:spcPct val="0"/>
        </a:spcBef>
        <a:spcAft>
          <a:spcPct val="0"/>
        </a:spcAft>
        <a:defRPr sz="3500" b="1">
          <a:solidFill>
            <a:schemeClr val="tx2"/>
          </a:solidFill>
          <a:latin typeface="Times New Roman" pitchFamily="18" charset="0"/>
        </a:defRPr>
      </a:lvl9pPr>
    </p:titleStyle>
    <p:bodyStyle>
      <a:lvl1pPr marL="278631" indent="-278631" algn="l" rtl="0" eaLnBrk="0" fontAlgn="base" hangingPunct="0">
        <a:lnSpc>
          <a:spcPct val="89000"/>
        </a:lnSpc>
        <a:spcBef>
          <a:spcPct val="30000"/>
        </a:spcBef>
        <a:spcAft>
          <a:spcPct val="0"/>
        </a:spcAft>
        <a:buChar char="•"/>
        <a:defRPr sz="2300" b="1">
          <a:solidFill>
            <a:schemeClr val="tx1"/>
          </a:solidFill>
          <a:latin typeface="+mn-lt"/>
          <a:ea typeface="+mn-ea"/>
          <a:cs typeface="+mn-cs"/>
        </a:defRPr>
      </a:lvl1pPr>
      <a:lvl2pPr marL="668715" indent="-222902" algn="l" rtl="0" eaLnBrk="0" fontAlgn="base" hangingPunct="0">
        <a:lnSpc>
          <a:spcPct val="89000"/>
        </a:lnSpc>
        <a:spcBef>
          <a:spcPct val="30000"/>
        </a:spcBef>
        <a:spcAft>
          <a:spcPct val="0"/>
        </a:spcAft>
        <a:buChar char="–"/>
        <a:defRPr b="1">
          <a:solidFill>
            <a:schemeClr val="tx1"/>
          </a:solidFill>
          <a:latin typeface="+mn-lt"/>
        </a:defRPr>
      </a:lvl2pPr>
      <a:lvl3pPr marL="1114527" indent="-222902" algn="l" rtl="0" eaLnBrk="0" fontAlgn="base" hangingPunct="0">
        <a:lnSpc>
          <a:spcPct val="89000"/>
        </a:lnSpc>
        <a:spcBef>
          <a:spcPct val="30000"/>
        </a:spcBef>
        <a:spcAft>
          <a:spcPct val="0"/>
        </a:spcAft>
        <a:buChar char="»"/>
        <a:defRPr b="1">
          <a:solidFill>
            <a:schemeClr val="tx1"/>
          </a:solidFill>
          <a:latin typeface="+mn-lt"/>
        </a:defRPr>
      </a:lvl3pPr>
      <a:lvl4pPr marL="1504611" indent="-167180" algn="l" rtl="0" eaLnBrk="0" fontAlgn="base" hangingPunct="0">
        <a:lnSpc>
          <a:spcPct val="89000"/>
        </a:lnSpc>
        <a:spcBef>
          <a:spcPct val="30000"/>
        </a:spcBef>
        <a:spcAft>
          <a:spcPct val="0"/>
        </a:spcAft>
        <a:buChar char="•"/>
        <a:defRPr sz="1400" b="1">
          <a:solidFill>
            <a:schemeClr val="tx1"/>
          </a:solidFill>
          <a:latin typeface="+mn-lt"/>
        </a:defRPr>
      </a:lvl4pPr>
      <a:lvl5pPr marL="1950419" indent="-167180" algn="l" rtl="0" eaLnBrk="0" fontAlgn="base" hangingPunct="0">
        <a:lnSpc>
          <a:spcPct val="89000"/>
        </a:lnSpc>
        <a:spcBef>
          <a:spcPct val="30000"/>
        </a:spcBef>
        <a:spcAft>
          <a:spcPct val="0"/>
        </a:spcAft>
        <a:buChar char="–"/>
        <a:defRPr sz="1400" b="1">
          <a:solidFill>
            <a:schemeClr val="tx1"/>
          </a:solidFill>
          <a:latin typeface="+mn-lt"/>
        </a:defRPr>
      </a:lvl5pPr>
      <a:lvl6pPr marL="2396230" indent="-167180" algn="l" rtl="0" eaLnBrk="0" fontAlgn="base" hangingPunct="0">
        <a:lnSpc>
          <a:spcPct val="89000"/>
        </a:lnSpc>
        <a:spcBef>
          <a:spcPct val="30000"/>
        </a:spcBef>
        <a:spcAft>
          <a:spcPct val="0"/>
        </a:spcAft>
        <a:buChar char="–"/>
        <a:defRPr sz="1400" b="1">
          <a:solidFill>
            <a:schemeClr val="tx1"/>
          </a:solidFill>
          <a:latin typeface="+mn-lt"/>
        </a:defRPr>
      </a:lvl6pPr>
      <a:lvl7pPr marL="2842043" indent="-167180" algn="l" rtl="0" eaLnBrk="0" fontAlgn="base" hangingPunct="0">
        <a:lnSpc>
          <a:spcPct val="89000"/>
        </a:lnSpc>
        <a:spcBef>
          <a:spcPct val="30000"/>
        </a:spcBef>
        <a:spcAft>
          <a:spcPct val="0"/>
        </a:spcAft>
        <a:buChar char="–"/>
        <a:defRPr sz="1400" b="1">
          <a:solidFill>
            <a:schemeClr val="tx1"/>
          </a:solidFill>
          <a:latin typeface="+mn-lt"/>
        </a:defRPr>
      </a:lvl7pPr>
      <a:lvl8pPr marL="3287857" indent="-167180" algn="l" rtl="0" eaLnBrk="0" fontAlgn="base" hangingPunct="0">
        <a:lnSpc>
          <a:spcPct val="89000"/>
        </a:lnSpc>
        <a:spcBef>
          <a:spcPct val="30000"/>
        </a:spcBef>
        <a:spcAft>
          <a:spcPct val="0"/>
        </a:spcAft>
        <a:buChar char="–"/>
        <a:defRPr sz="1400" b="1">
          <a:solidFill>
            <a:schemeClr val="tx1"/>
          </a:solidFill>
          <a:latin typeface="+mn-lt"/>
        </a:defRPr>
      </a:lvl8pPr>
      <a:lvl9pPr marL="3733663" indent="-167180" algn="l" rtl="0" eaLnBrk="0" fontAlgn="base" hangingPunct="0">
        <a:lnSpc>
          <a:spcPct val="89000"/>
        </a:lnSpc>
        <a:spcBef>
          <a:spcPct val="30000"/>
        </a:spcBef>
        <a:spcAft>
          <a:spcPct val="0"/>
        </a:spcAft>
        <a:buChar char="–"/>
        <a:defRPr sz="1400" b="1">
          <a:solidFill>
            <a:schemeClr val="tx1"/>
          </a:solidFill>
          <a:latin typeface="+mn-lt"/>
        </a:defRPr>
      </a:lvl9pPr>
    </p:bodyStyle>
    <p:otherStyle>
      <a:defPPr>
        <a:defRPr lang="en-US"/>
      </a:defPPr>
      <a:lvl1pPr marL="0" algn="l" defTabSz="891624" rtl="0" eaLnBrk="1" latinLnBrk="0" hangingPunct="1">
        <a:defRPr sz="1800" kern="1200">
          <a:solidFill>
            <a:schemeClr val="tx1"/>
          </a:solidFill>
          <a:latin typeface="+mn-lt"/>
          <a:ea typeface="+mn-ea"/>
          <a:cs typeface="+mn-cs"/>
        </a:defRPr>
      </a:lvl1pPr>
      <a:lvl2pPr marL="445813" algn="l" defTabSz="891624" rtl="0" eaLnBrk="1" latinLnBrk="0" hangingPunct="1">
        <a:defRPr sz="1800" kern="1200">
          <a:solidFill>
            <a:schemeClr val="tx1"/>
          </a:solidFill>
          <a:latin typeface="+mn-lt"/>
          <a:ea typeface="+mn-ea"/>
          <a:cs typeface="+mn-cs"/>
        </a:defRPr>
      </a:lvl2pPr>
      <a:lvl3pPr marL="891624" algn="l" defTabSz="891624" rtl="0" eaLnBrk="1" latinLnBrk="0" hangingPunct="1">
        <a:defRPr sz="1800" kern="1200">
          <a:solidFill>
            <a:schemeClr val="tx1"/>
          </a:solidFill>
          <a:latin typeface="+mn-lt"/>
          <a:ea typeface="+mn-ea"/>
          <a:cs typeface="+mn-cs"/>
        </a:defRPr>
      </a:lvl3pPr>
      <a:lvl4pPr marL="1337430" algn="l" defTabSz="891624" rtl="0" eaLnBrk="1" latinLnBrk="0" hangingPunct="1">
        <a:defRPr sz="1800" kern="1200">
          <a:solidFill>
            <a:schemeClr val="tx1"/>
          </a:solidFill>
          <a:latin typeface="+mn-lt"/>
          <a:ea typeface="+mn-ea"/>
          <a:cs typeface="+mn-cs"/>
        </a:defRPr>
      </a:lvl4pPr>
      <a:lvl5pPr marL="1783243" algn="l" defTabSz="891624" rtl="0" eaLnBrk="1" latinLnBrk="0" hangingPunct="1">
        <a:defRPr sz="1800" kern="1200">
          <a:solidFill>
            <a:schemeClr val="tx1"/>
          </a:solidFill>
          <a:latin typeface="+mn-lt"/>
          <a:ea typeface="+mn-ea"/>
          <a:cs typeface="+mn-cs"/>
        </a:defRPr>
      </a:lvl5pPr>
      <a:lvl6pPr marL="2229053" algn="l" defTabSz="891624" rtl="0" eaLnBrk="1" latinLnBrk="0" hangingPunct="1">
        <a:defRPr sz="1800" kern="1200">
          <a:solidFill>
            <a:schemeClr val="tx1"/>
          </a:solidFill>
          <a:latin typeface="+mn-lt"/>
          <a:ea typeface="+mn-ea"/>
          <a:cs typeface="+mn-cs"/>
        </a:defRPr>
      </a:lvl6pPr>
      <a:lvl7pPr marL="2674864" algn="l" defTabSz="891624" rtl="0" eaLnBrk="1" latinLnBrk="0" hangingPunct="1">
        <a:defRPr sz="1800" kern="1200">
          <a:solidFill>
            <a:schemeClr val="tx1"/>
          </a:solidFill>
          <a:latin typeface="+mn-lt"/>
          <a:ea typeface="+mn-ea"/>
          <a:cs typeface="+mn-cs"/>
        </a:defRPr>
      </a:lvl7pPr>
      <a:lvl8pPr marL="3120673" algn="l" defTabSz="891624" rtl="0" eaLnBrk="1" latinLnBrk="0" hangingPunct="1">
        <a:defRPr sz="1800" kern="1200">
          <a:solidFill>
            <a:schemeClr val="tx1"/>
          </a:solidFill>
          <a:latin typeface="+mn-lt"/>
          <a:ea typeface="+mn-ea"/>
          <a:cs typeface="+mn-cs"/>
        </a:defRPr>
      </a:lvl8pPr>
      <a:lvl9pPr marL="3566485" algn="l" defTabSz="891624"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4530150" y="982832"/>
            <a:ext cx="93021" cy="57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190" tIns="44596" rIns="89190" bIns="44596" anchor="ctr"/>
          <a:lstStyle/>
          <a:p>
            <a:pPr defTabSz="913662" eaLnBrk="0" fontAlgn="base" hangingPunct="0">
              <a:lnSpc>
                <a:spcPct val="89000"/>
              </a:lnSpc>
              <a:spcBef>
                <a:spcPct val="0"/>
              </a:spcBef>
              <a:spcAft>
                <a:spcPct val="0"/>
              </a:spcAft>
            </a:pPr>
            <a:endParaRPr lang="en-US" sz="2300" b="1" dirty="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76" r:id="rId1"/>
  </p:sldLayoutIdLst>
  <p:txStyles>
    <p:titleStyle>
      <a:lvl1pPr algn="ctr" rtl="0" eaLnBrk="0" fontAlgn="base" hangingPunct="0">
        <a:lnSpc>
          <a:spcPct val="89000"/>
        </a:lnSpc>
        <a:spcBef>
          <a:spcPct val="0"/>
        </a:spcBef>
        <a:spcAft>
          <a:spcPct val="0"/>
        </a:spcAft>
        <a:defRPr sz="3500" b="1">
          <a:solidFill>
            <a:schemeClr val="tx2"/>
          </a:solidFill>
          <a:latin typeface="+mj-lt"/>
          <a:ea typeface="+mj-ea"/>
          <a:cs typeface="+mj-cs"/>
        </a:defRPr>
      </a:lvl1pPr>
      <a:lvl2pPr algn="ctr" rtl="0" eaLnBrk="0" fontAlgn="base" hangingPunct="0">
        <a:lnSpc>
          <a:spcPct val="89000"/>
        </a:lnSpc>
        <a:spcBef>
          <a:spcPct val="0"/>
        </a:spcBef>
        <a:spcAft>
          <a:spcPct val="0"/>
        </a:spcAft>
        <a:defRPr sz="3500" b="1">
          <a:solidFill>
            <a:schemeClr val="tx2"/>
          </a:solidFill>
          <a:latin typeface="Times New Roman" pitchFamily="18" charset="0"/>
        </a:defRPr>
      </a:lvl2pPr>
      <a:lvl3pPr algn="ctr" rtl="0" eaLnBrk="0" fontAlgn="base" hangingPunct="0">
        <a:lnSpc>
          <a:spcPct val="89000"/>
        </a:lnSpc>
        <a:spcBef>
          <a:spcPct val="0"/>
        </a:spcBef>
        <a:spcAft>
          <a:spcPct val="0"/>
        </a:spcAft>
        <a:defRPr sz="3500" b="1">
          <a:solidFill>
            <a:schemeClr val="tx2"/>
          </a:solidFill>
          <a:latin typeface="Times New Roman" pitchFamily="18" charset="0"/>
        </a:defRPr>
      </a:lvl3pPr>
      <a:lvl4pPr algn="ctr" rtl="0" eaLnBrk="0" fontAlgn="base" hangingPunct="0">
        <a:lnSpc>
          <a:spcPct val="89000"/>
        </a:lnSpc>
        <a:spcBef>
          <a:spcPct val="0"/>
        </a:spcBef>
        <a:spcAft>
          <a:spcPct val="0"/>
        </a:spcAft>
        <a:defRPr sz="3500" b="1">
          <a:solidFill>
            <a:schemeClr val="tx2"/>
          </a:solidFill>
          <a:latin typeface="Times New Roman" pitchFamily="18" charset="0"/>
        </a:defRPr>
      </a:lvl4pPr>
      <a:lvl5pPr algn="ctr" rtl="0" eaLnBrk="0" fontAlgn="base" hangingPunct="0">
        <a:lnSpc>
          <a:spcPct val="89000"/>
        </a:lnSpc>
        <a:spcBef>
          <a:spcPct val="0"/>
        </a:spcBef>
        <a:spcAft>
          <a:spcPct val="0"/>
        </a:spcAft>
        <a:defRPr sz="3500" b="1">
          <a:solidFill>
            <a:schemeClr val="tx2"/>
          </a:solidFill>
          <a:latin typeface="Times New Roman" pitchFamily="18" charset="0"/>
        </a:defRPr>
      </a:lvl5pPr>
      <a:lvl6pPr marL="445952" algn="ctr" rtl="0" eaLnBrk="0" fontAlgn="base" hangingPunct="0">
        <a:lnSpc>
          <a:spcPct val="89000"/>
        </a:lnSpc>
        <a:spcBef>
          <a:spcPct val="0"/>
        </a:spcBef>
        <a:spcAft>
          <a:spcPct val="0"/>
        </a:spcAft>
        <a:defRPr sz="3500" b="1">
          <a:solidFill>
            <a:schemeClr val="tx2"/>
          </a:solidFill>
          <a:latin typeface="Times New Roman" pitchFamily="18" charset="0"/>
        </a:defRPr>
      </a:lvl6pPr>
      <a:lvl7pPr marL="891908" algn="ctr" rtl="0" eaLnBrk="0" fontAlgn="base" hangingPunct="0">
        <a:lnSpc>
          <a:spcPct val="89000"/>
        </a:lnSpc>
        <a:spcBef>
          <a:spcPct val="0"/>
        </a:spcBef>
        <a:spcAft>
          <a:spcPct val="0"/>
        </a:spcAft>
        <a:defRPr sz="3500" b="1">
          <a:solidFill>
            <a:schemeClr val="tx2"/>
          </a:solidFill>
          <a:latin typeface="Times New Roman" pitchFamily="18" charset="0"/>
        </a:defRPr>
      </a:lvl7pPr>
      <a:lvl8pPr marL="1337861" algn="ctr" rtl="0" eaLnBrk="0" fontAlgn="base" hangingPunct="0">
        <a:lnSpc>
          <a:spcPct val="89000"/>
        </a:lnSpc>
        <a:spcBef>
          <a:spcPct val="0"/>
        </a:spcBef>
        <a:spcAft>
          <a:spcPct val="0"/>
        </a:spcAft>
        <a:defRPr sz="3500" b="1">
          <a:solidFill>
            <a:schemeClr val="tx2"/>
          </a:solidFill>
          <a:latin typeface="Times New Roman" pitchFamily="18" charset="0"/>
        </a:defRPr>
      </a:lvl8pPr>
      <a:lvl9pPr marL="1783814" algn="ctr" rtl="0" eaLnBrk="0" fontAlgn="base" hangingPunct="0">
        <a:lnSpc>
          <a:spcPct val="89000"/>
        </a:lnSpc>
        <a:spcBef>
          <a:spcPct val="0"/>
        </a:spcBef>
        <a:spcAft>
          <a:spcPct val="0"/>
        </a:spcAft>
        <a:defRPr sz="3500" b="1">
          <a:solidFill>
            <a:schemeClr val="tx2"/>
          </a:solidFill>
          <a:latin typeface="Times New Roman" pitchFamily="18" charset="0"/>
        </a:defRPr>
      </a:lvl9pPr>
    </p:titleStyle>
    <p:bodyStyle>
      <a:lvl1pPr marL="278721" indent="-278721" algn="l" rtl="0" eaLnBrk="0" fontAlgn="base" hangingPunct="0">
        <a:lnSpc>
          <a:spcPct val="89000"/>
        </a:lnSpc>
        <a:spcBef>
          <a:spcPct val="30000"/>
        </a:spcBef>
        <a:spcAft>
          <a:spcPct val="0"/>
        </a:spcAft>
        <a:buChar char="•"/>
        <a:defRPr sz="2300" b="1">
          <a:solidFill>
            <a:schemeClr val="tx1"/>
          </a:solidFill>
          <a:latin typeface="+mn-lt"/>
          <a:ea typeface="+mn-ea"/>
          <a:cs typeface="+mn-cs"/>
        </a:defRPr>
      </a:lvl1pPr>
      <a:lvl2pPr marL="668929" indent="-222973" algn="l" rtl="0" eaLnBrk="0" fontAlgn="base" hangingPunct="0">
        <a:lnSpc>
          <a:spcPct val="89000"/>
        </a:lnSpc>
        <a:spcBef>
          <a:spcPct val="30000"/>
        </a:spcBef>
        <a:spcAft>
          <a:spcPct val="0"/>
        </a:spcAft>
        <a:buChar char="–"/>
        <a:defRPr b="1">
          <a:solidFill>
            <a:schemeClr val="tx1"/>
          </a:solidFill>
          <a:latin typeface="+mn-lt"/>
        </a:defRPr>
      </a:lvl2pPr>
      <a:lvl3pPr marL="1114883" indent="-222973" algn="l" rtl="0" eaLnBrk="0" fontAlgn="base" hangingPunct="0">
        <a:lnSpc>
          <a:spcPct val="89000"/>
        </a:lnSpc>
        <a:spcBef>
          <a:spcPct val="30000"/>
        </a:spcBef>
        <a:spcAft>
          <a:spcPct val="0"/>
        </a:spcAft>
        <a:buChar char="»"/>
        <a:defRPr b="1">
          <a:solidFill>
            <a:schemeClr val="tx1"/>
          </a:solidFill>
          <a:latin typeface="+mn-lt"/>
        </a:defRPr>
      </a:lvl3pPr>
      <a:lvl4pPr marL="1505093" indent="-167232" algn="l" rtl="0" eaLnBrk="0" fontAlgn="base" hangingPunct="0">
        <a:lnSpc>
          <a:spcPct val="89000"/>
        </a:lnSpc>
        <a:spcBef>
          <a:spcPct val="30000"/>
        </a:spcBef>
        <a:spcAft>
          <a:spcPct val="0"/>
        </a:spcAft>
        <a:buChar char="•"/>
        <a:defRPr sz="1400" b="1">
          <a:solidFill>
            <a:schemeClr val="tx1"/>
          </a:solidFill>
          <a:latin typeface="+mn-lt"/>
        </a:defRPr>
      </a:lvl4pPr>
      <a:lvl5pPr marL="1951044" indent="-167232" algn="l" rtl="0" eaLnBrk="0" fontAlgn="base" hangingPunct="0">
        <a:lnSpc>
          <a:spcPct val="89000"/>
        </a:lnSpc>
        <a:spcBef>
          <a:spcPct val="30000"/>
        </a:spcBef>
        <a:spcAft>
          <a:spcPct val="0"/>
        </a:spcAft>
        <a:buChar char="–"/>
        <a:defRPr sz="1400" b="1">
          <a:solidFill>
            <a:schemeClr val="tx1"/>
          </a:solidFill>
          <a:latin typeface="+mn-lt"/>
        </a:defRPr>
      </a:lvl5pPr>
      <a:lvl6pPr marL="2396997" indent="-167232" algn="l" rtl="0" eaLnBrk="0" fontAlgn="base" hangingPunct="0">
        <a:lnSpc>
          <a:spcPct val="89000"/>
        </a:lnSpc>
        <a:spcBef>
          <a:spcPct val="30000"/>
        </a:spcBef>
        <a:spcAft>
          <a:spcPct val="0"/>
        </a:spcAft>
        <a:buChar char="–"/>
        <a:defRPr sz="1400" b="1">
          <a:solidFill>
            <a:schemeClr val="tx1"/>
          </a:solidFill>
          <a:latin typeface="+mn-lt"/>
        </a:defRPr>
      </a:lvl6pPr>
      <a:lvl7pPr marL="2842953" indent="-167232" algn="l" rtl="0" eaLnBrk="0" fontAlgn="base" hangingPunct="0">
        <a:lnSpc>
          <a:spcPct val="89000"/>
        </a:lnSpc>
        <a:spcBef>
          <a:spcPct val="30000"/>
        </a:spcBef>
        <a:spcAft>
          <a:spcPct val="0"/>
        </a:spcAft>
        <a:buChar char="–"/>
        <a:defRPr sz="1400" b="1">
          <a:solidFill>
            <a:schemeClr val="tx1"/>
          </a:solidFill>
          <a:latin typeface="+mn-lt"/>
        </a:defRPr>
      </a:lvl7pPr>
      <a:lvl8pPr marL="3288908" indent="-167232" algn="l" rtl="0" eaLnBrk="0" fontAlgn="base" hangingPunct="0">
        <a:lnSpc>
          <a:spcPct val="89000"/>
        </a:lnSpc>
        <a:spcBef>
          <a:spcPct val="30000"/>
        </a:spcBef>
        <a:spcAft>
          <a:spcPct val="0"/>
        </a:spcAft>
        <a:buChar char="–"/>
        <a:defRPr sz="1400" b="1">
          <a:solidFill>
            <a:schemeClr val="tx1"/>
          </a:solidFill>
          <a:latin typeface="+mn-lt"/>
        </a:defRPr>
      </a:lvl8pPr>
      <a:lvl9pPr marL="3734859" indent="-167232" algn="l" rtl="0" eaLnBrk="0" fontAlgn="base" hangingPunct="0">
        <a:lnSpc>
          <a:spcPct val="89000"/>
        </a:lnSpc>
        <a:spcBef>
          <a:spcPct val="30000"/>
        </a:spcBef>
        <a:spcAft>
          <a:spcPct val="0"/>
        </a:spcAft>
        <a:buChar char="–"/>
        <a:defRPr sz="1400" b="1">
          <a:solidFill>
            <a:schemeClr val="tx1"/>
          </a:solidFill>
          <a:latin typeface="+mn-lt"/>
        </a:defRPr>
      </a:lvl9pPr>
    </p:bodyStyle>
    <p:otherStyle>
      <a:defPPr>
        <a:defRPr lang="en-US"/>
      </a:defPPr>
      <a:lvl1pPr marL="0" algn="l" defTabSz="891908" rtl="0" eaLnBrk="1" latinLnBrk="0" hangingPunct="1">
        <a:defRPr sz="1800" kern="1200">
          <a:solidFill>
            <a:schemeClr val="tx1"/>
          </a:solidFill>
          <a:latin typeface="+mn-lt"/>
          <a:ea typeface="+mn-ea"/>
          <a:cs typeface="+mn-cs"/>
        </a:defRPr>
      </a:lvl1pPr>
      <a:lvl2pPr marL="445952" algn="l" defTabSz="891908" rtl="0" eaLnBrk="1" latinLnBrk="0" hangingPunct="1">
        <a:defRPr sz="1800" kern="1200">
          <a:solidFill>
            <a:schemeClr val="tx1"/>
          </a:solidFill>
          <a:latin typeface="+mn-lt"/>
          <a:ea typeface="+mn-ea"/>
          <a:cs typeface="+mn-cs"/>
        </a:defRPr>
      </a:lvl2pPr>
      <a:lvl3pPr marL="891908" algn="l" defTabSz="891908" rtl="0" eaLnBrk="1" latinLnBrk="0" hangingPunct="1">
        <a:defRPr sz="1800" kern="1200">
          <a:solidFill>
            <a:schemeClr val="tx1"/>
          </a:solidFill>
          <a:latin typeface="+mn-lt"/>
          <a:ea typeface="+mn-ea"/>
          <a:cs typeface="+mn-cs"/>
        </a:defRPr>
      </a:lvl3pPr>
      <a:lvl4pPr marL="1337861" algn="l" defTabSz="891908" rtl="0" eaLnBrk="1" latinLnBrk="0" hangingPunct="1">
        <a:defRPr sz="1800" kern="1200">
          <a:solidFill>
            <a:schemeClr val="tx1"/>
          </a:solidFill>
          <a:latin typeface="+mn-lt"/>
          <a:ea typeface="+mn-ea"/>
          <a:cs typeface="+mn-cs"/>
        </a:defRPr>
      </a:lvl4pPr>
      <a:lvl5pPr marL="1783814" algn="l" defTabSz="891908" rtl="0" eaLnBrk="1" latinLnBrk="0" hangingPunct="1">
        <a:defRPr sz="1800" kern="1200">
          <a:solidFill>
            <a:schemeClr val="tx1"/>
          </a:solidFill>
          <a:latin typeface="+mn-lt"/>
          <a:ea typeface="+mn-ea"/>
          <a:cs typeface="+mn-cs"/>
        </a:defRPr>
      </a:lvl5pPr>
      <a:lvl6pPr marL="2229766" algn="l" defTabSz="891908" rtl="0" eaLnBrk="1" latinLnBrk="0" hangingPunct="1">
        <a:defRPr sz="1800" kern="1200">
          <a:solidFill>
            <a:schemeClr val="tx1"/>
          </a:solidFill>
          <a:latin typeface="+mn-lt"/>
          <a:ea typeface="+mn-ea"/>
          <a:cs typeface="+mn-cs"/>
        </a:defRPr>
      </a:lvl6pPr>
      <a:lvl7pPr marL="2675720" algn="l" defTabSz="891908" rtl="0" eaLnBrk="1" latinLnBrk="0" hangingPunct="1">
        <a:defRPr sz="1800" kern="1200">
          <a:solidFill>
            <a:schemeClr val="tx1"/>
          </a:solidFill>
          <a:latin typeface="+mn-lt"/>
          <a:ea typeface="+mn-ea"/>
          <a:cs typeface="+mn-cs"/>
        </a:defRPr>
      </a:lvl7pPr>
      <a:lvl8pPr marL="3121673" algn="l" defTabSz="891908" rtl="0" eaLnBrk="1" latinLnBrk="0" hangingPunct="1">
        <a:defRPr sz="1800" kern="1200">
          <a:solidFill>
            <a:schemeClr val="tx1"/>
          </a:solidFill>
          <a:latin typeface="+mn-lt"/>
          <a:ea typeface="+mn-ea"/>
          <a:cs typeface="+mn-cs"/>
        </a:defRPr>
      </a:lvl8pPr>
      <a:lvl9pPr marL="3567626" algn="l" defTabSz="891908"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4530150" y="982828"/>
            <a:ext cx="93021" cy="57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223" tIns="44612" rIns="89223" bIns="44612" anchor="ctr"/>
          <a:lstStyle/>
          <a:p>
            <a:pPr defTabSz="914071" eaLnBrk="0" fontAlgn="base" hangingPunct="0">
              <a:lnSpc>
                <a:spcPct val="89000"/>
              </a:lnSpc>
              <a:spcBef>
                <a:spcPct val="0"/>
              </a:spcBef>
              <a:spcAft>
                <a:spcPct val="0"/>
              </a:spcAft>
            </a:pPr>
            <a:endParaRPr lang="en-US" sz="2300" b="1" dirty="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78" r:id="rId1"/>
  </p:sldLayoutIdLst>
  <p:txStyles>
    <p:titleStyle>
      <a:lvl1pPr algn="ctr" rtl="0" eaLnBrk="0" fontAlgn="base" hangingPunct="0">
        <a:lnSpc>
          <a:spcPct val="89000"/>
        </a:lnSpc>
        <a:spcBef>
          <a:spcPct val="0"/>
        </a:spcBef>
        <a:spcAft>
          <a:spcPct val="0"/>
        </a:spcAft>
        <a:defRPr sz="3500" b="1">
          <a:solidFill>
            <a:schemeClr val="tx2"/>
          </a:solidFill>
          <a:latin typeface="+mj-lt"/>
          <a:ea typeface="+mj-ea"/>
          <a:cs typeface="+mj-cs"/>
        </a:defRPr>
      </a:lvl1pPr>
      <a:lvl2pPr algn="ctr" rtl="0" eaLnBrk="0" fontAlgn="base" hangingPunct="0">
        <a:lnSpc>
          <a:spcPct val="89000"/>
        </a:lnSpc>
        <a:spcBef>
          <a:spcPct val="0"/>
        </a:spcBef>
        <a:spcAft>
          <a:spcPct val="0"/>
        </a:spcAft>
        <a:defRPr sz="3500" b="1">
          <a:solidFill>
            <a:schemeClr val="tx2"/>
          </a:solidFill>
          <a:latin typeface="Times New Roman" pitchFamily="18" charset="0"/>
        </a:defRPr>
      </a:lvl2pPr>
      <a:lvl3pPr algn="ctr" rtl="0" eaLnBrk="0" fontAlgn="base" hangingPunct="0">
        <a:lnSpc>
          <a:spcPct val="89000"/>
        </a:lnSpc>
        <a:spcBef>
          <a:spcPct val="0"/>
        </a:spcBef>
        <a:spcAft>
          <a:spcPct val="0"/>
        </a:spcAft>
        <a:defRPr sz="3500" b="1">
          <a:solidFill>
            <a:schemeClr val="tx2"/>
          </a:solidFill>
          <a:latin typeface="Times New Roman" pitchFamily="18" charset="0"/>
        </a:defRPr>
      </a:lvl3pPr>
      <a:lvl4pPr algn="ctr" rtl="0" eaLnBrk="0" fontAlgn="base" hangingPunct="0">
        <a:lnSpc>
          <a:spcPct val="89000"/>
        </a:lnSpc>
        <a:spcBef>
          <a:spcPct val="0"/>
        </a:spcBef>
        <a:spcAft>
          <a:spcPct val="0"/>
        </a:spcAft>
        <a:defRPr sz="3500" b="1">
          <a:solidFill>
            <a:schemeClr val="tx2"/>
          </a:solidFill>
          <a:latin typeface="Times New Roman" pitchFamily="18" charset="0"/>
        </a:defRPr>
      </a:lvl4pPr>
      <a:lvl5pPr algn="ctr" rtl="0" eaLnBrk="0" fontAlgn="base" hangingPunct="0">
        <a:lnSpc>
          <a:spcPct val="89000"/>
        </a:lnSpc>
        <a:spcBef>
          <a:spcPct val="0"/>
        </a:spcBef>
        <a:spcAft>
          <a:spcPct val="0"/>
        </a:spcAft>
        <a:defRPr sz="3500" b="1">
          <a:solidFill>
            <a:schemeClr val="tx2"/>
          </a:solidFill>
          <a:latin typeface="Times New Roman" pitchFamily="18" charset="0"/>
        </a:defRPr>
      </a:lvl5pPr>
      <a:lvl6pPr marL="446124" algn="ctr" rtl="0" eaLnBrk="0" fontAlgn="base" hangingPunct="0">
        <a:lnSpc>
          <a:spcPct val="89000"/>
        </a:lnSpc>
        <a:spcBef>
          <a:spcPct val="0"/>
        </a:spcBef>
        <a:spcAft>
          <a:spcPct val="0"/>
        </a:spcAft>
        <a:defRPr sz="3500" b="1">
          <a:solidFill>
            <a:schemeClr val="tx2"/>
          </a:solidFill>
          <a:latin typeface="Times New Roman" pitchFamily="18" charset="0"/>
        </a:defRPr>
      </a:lvl6pPr>
      <a:lvl7pPr marL="892254" algn="ctr" rtl="0" eaLnBrk="0" fontAlgn="base" hangingPunct="0">
        <a:lnSpc>
          <a:spcPct val="89000"/>
        </a:lnSpc>
        <a:spcBef>
          <a:spcPct val="0"/>
        </a:spcBef>
        <a:spcAft>
          <a:spcPct val="0"/>
        </a:spcAft>
        <a:defRPr sz="3500" b="1">
          <a:solidFill>
            <a:schemeClr val="tx2"/>
          </a:solidFill>
          <a:latin typeface="Times New Roman" pitchFamily="18" charset="0"/>
        </a:defRPr>
      </a:lvl7pPr>
      <a:lvl8pPr marL="1338375" algn="ctr" rtl="0" eaLnBrk="0" fontAlgn="base" hangingPunct="0">
        <a:lnSpc>
          <a:spcPct val="89000"/>
        </a:lnSpc>
        <a:spcBef>
          <a:spcPct val="0"/>
        </a:spcBef>
        <a:spcAft>
          <a:spcPct val="0"/>
        </a:spcAft>
        <a:defRPr sz="3500" b="1">
          <a:solidFill>
            <a:schemeClr val="tx2"/>
          </a:solidFill>
          <a:latin typeface="Times New Roman" pitchFamily="18" charset="0"/>
        </a:defRPr>
      </a:lvl8pPr>
      <a:lvl9pPr marL="1784497" algn="ctr" rtl="0" eaLnBrk="0" fontAlgn="base" hangingPunct="0">
        <a:lnSpc>
          <a:spcPct val="89000"/>
        </a:lnSpc>
        <a:spcBef>
          <a:spcPct val="0"/>
        </a:spcBef>
        <a:spcAft>
          <a:spcPct val="0"/>
        </a:spcAft>
        <a:defRPr sz="3500" b="1">
          <a:solidFill>
            <a:schemeClr val="tx2"/>
          </a:solidFill>
          <a:latin typeface="Times New Roman" pitchFamily="18" charset="0"/>
        </a:defRPr>
      </a:lvl9pPr>
    </p:titleStyle>
    <p:bodyStyle>
      <a:lvl1pPr marL="278828" indent="-278828" algn="l" rtl="0" eaLnBrk="0" fontAlgn="base" hangingPunct="0">
        <a:lnSpc>
          <a:spcPct val="89000"/>
        </a:lnSpc>
        <a:spcBef>
          <a:spcPct val="30000"/>
        </a:spcBef>
        <a:spcAft>
          <a:spcPct val="0"/>
        </a:spcAft>
        <a:buChar char="•"/>
        <a:defRPr sz="2300" b="1">
          <a:solidFill>
            <a:schemeClr val="tx1"/>
          </a:solidFill>
          <a:latin typeface="+mn-lt"/>
          <a:ea typeface="+mn-ea"/>
          <a:cs typeface="+mn-cs"/>
        </a:defRPr>
      </a:lvl1pPr>
      <a:lvl2pPr marL="669188" indent="-223061" algn="l" rtl="0" eaLnBrk="0" fontAlgn="base" hangingPunct="0">
        <a:lnSpc>
          <a:spcPct val="89000"/>
        </a:lnSpc>
        <a:spcBef>
          <a:spcPct val="30000"/>
        </a:spcBef>
        <a:spcAft>
          <a:spcPct val="0"/>
        </a:spcAft>
        <a:buChar char="–"/>
        <a:defRPr b="1">
          <a:solidFill>
            <a:schemeClr val="tx1"/>
          </a:solidFill>
          <a:latin typeface="+mn-lt"/>
        </a:defRPr>
      </a:lvl2pPr>
      <a:lvl3pPr marL="1115312" indent="-223061" algn="l" rtl="0" eaLnBrk="0" fontAlgn="base" hangingPunct="0">
        <a:lnSpc>
          <a:spcPct val="89000"/>
        </a:lnSpc>
        <a:spcBef>
          <a:spcPct val="30000"/>
        </a:spcBef>
        <a:spcAft>
          <a:spcPct val="0"/>
        </a:spcAft>
        <a:buChar char="»"/>
        <a:defRPr b="1">
          <a:solidFill>
            <a:schemeClr val="tx1"/>
          </a:solidFill>
          <a:latin typeface="+mn-lt"/>
        </a:defRPr>
      </a:lvl3pPr>
      <a:lvl4pPr marL="1505671" indent="-167296" algn="l" rtl="0" eaLnBrk="0" fontAlgn="base" hangingPunct="0">
        <a:lnSpc>
          <a:spcPct val="89000"/>
        </a:lnSpc>
        <a:spcBef>
          <a:spcPct val="30000"/>
        </a:spcBef>
        <a:spcAft>
          <a:spcPct val="0"/>
        </a:spcAft>
        <a:buChar char="•"/>
        <a:defRPr sz="1400" b="1">
          <a:solidFill>
            <a:schemeClr val="tx1"/>
          </a:solidFill>
          <a:latin typeface="+mn-lt"/>
        </a:defRPr>
      </a:lvl4pPr>
      <a:lvl5pPr marL="1951794" indent="-167296" algn="l" rtl="0" eaLnBrk="0" fontAlgn="base" hangingPunct="0">
        <a:lnSpc>
          <a:spcPct val="89000"/>
        </a:lnSpc>
        <a:spcBef>
          <a:spcPct val="30000"/>
        </a:spcBef>
        <a:spcAft>
          <a:spcPct val="0"/>
        </a:spcAft>
        <a:buChar char="–"/>
        <a:defRPr sz="1400" b="1">
          <a:solidFill>
            <a:schemeClr val="tx1"/>
          </a:solidFill>
          <a:latin typeface="+mn-lt"/>
        </a:defRPr>
      </a:lvl5pPr>
      <a:lvl6pPr marL="2397917" indent="-167296" algn="l" rtl="0" eaLnBrk="0" fontAlgn="base" hangingPunct="0">
        <a:lnSpc>
          <a:spcPct val="89000"/>
        </a:lnSpc>
        <a:spcBef>
          <a:spcPct val="30000"/>
        </a:spcBef>
        <a:spcAft>
          <a:spcPct val="0"/>
        </a:spcAft>
        <a:buChar char="–"/>
        <a:defRPr sz="1400" b="1">
          <a:solidFill>
            <a:schemeClr val="tx1"/>
          </a:solidFill>
          <a:latin typeface="+mn-lt"/>
        </a:defRPr>
      </a:lvl6pPr>
      <a:lvl7pPr marL="2844045" indent="-167296" algn="l" rtl="0" eaLnBrk="0" fontAlgn="base" hangingPunct="0">
        <a:lnSpc>
          <a:spcPct val="89000"/>
        </a:lnSpc>
        <a:spcBef>
          <a:spcPct val="30000"/>
        </a:spcBef>
        <a:spcAft>
          <a:spcPct val="0"/>
        </a:spcAft>
        <a:buChar char="–"/>
        <a:defRPr sz="1400" b="1">
          <a:solidFill>
            <a:schemeClr val="tx1"/>
          </a:solidFill>
          <a:latin typeface="+mn-lt"/>
        </a:defRPr>
      </a:lvl7pPr>
      <a:lvl8pPr marL="3290173" indent="-167296" algn="l" rtl="0" eaLnBrk="0" fontAlgn="base" hangingPunct="0">
        <a:lnSpc>
          <a:spcPct val="89000"/>
        </a:lnSpc>
        <a:spcBef>
          <a:spcPct val="30000"/>
        </a:spcBef>
        <a:spcAft>
          <a:spcPct val="0"/>
        </a:spcAft>
        <a:buChar char="–"/>
        <a:defRPr sz="1400" b="1">
          <a:solidFill>
            <a:schemeClr val="tx1"/>
          </a:solidFill>
          <a:latin typeface="+mn-lt"/>
        </a:defRPr>
      </a:lvl8pPr>
      <a:lvl9pPr marL="3736294" indent="-167296" algn="l" rtl="0" eaLnBrk="0" fontAlgn="base" hangingPunct="0">
        <a:lnSpc>
          <a:spcPct val="89000"/>
        </a:lnSpc>
        <a:spcBef>
          <a:spcPct val="30000"/>
        </a:spcBef>
        <a:spcAft>
          <a:spcPct val="0"/>
        </a:spcAft>
        <a:buChar char="–"/>
        <a:defRPr sz="1400" b="1">
          <a:solidFill>
            <a:schemeClr val="tx1"/>
          </a:solidFill>
          <a:latin typeface="+mn-lt"/>
        </a:defRPr>
      </a:lvl9pPr>
    </p:bodyStyle>
    <p:otherStyle>
      <a:defPPr>
        <a:defRPr lang="en-US"/>
      </a:defPPr>
      <a:lvl1pPr marL="0" algn="l" defTabSz="892254" rtl="0" eaLnBrk="1" latinLnBrk="0" hangingPunct="1">
        <a:defRPr sz="1800" kern="1200">
          <a:solidFill>
            <a:schemeClr val="tx1"/>
          </a:solidFill>
          <a:latin typeface="+mn-lt"/>
          <a:ea typeface="+mn-ea"/>
          <a:cs typeface="+mn-cs"/>
        </a:defRPr>
      </a:lvl1pPr>
      <a:lvl2pPr marL="446124" algn="l" defTabSz="892254" rtl="0" eaLnBrk="1" latinLnBrk="0" hangingPunct="1">
        <a:defRPr sz="1800" kern="1200">
          <a:solidFill>
            <a:schemeClr val="tx1"/>
          </a:solidFill>
          <a:latin typeface="+mn-lt"/>
          <a:ea typeface="+mn-ea"/>
          <a:cs typeface="+mn-cs"/>
        </a:defRPr>
      </a:lvl2pPr>
      <a:lvl3pPr marL="892254" algn="l" defTabSz="892254" rtl="0" eaLnBrk="1" latinLnBrk="0" hangingPunct="1">
        <a:defRPr sz="1800" kern="1200">
          <a:solidFill>
            <a:schemeClr val="tx1"/>
          </a:solidFill>
          <a:latin typeface="+mn-lt"/>
          <a:ea typeface="+mn-ea"/>
          <a:cs typeface="+mn-cs"/>
        </a:defRPr>
      </a:lvl3pPr>
      <a:lvl4pPr marL="1338375" algn="l" defTabSz="892254" rtl="0" eaLnBrk="1" latinLnBrk="0" hangingPunct="1">
        <a:defRPr sz="1800" kern="1200">
          <a:solidFill>
            <a:schemeClr val="tx1"/>
          </a:solidFill>
          <a:latin typeface="+mn-lt"/>
          <a:ea typeface="+mn-ea"/>
          <a:cs typeface="+mn-cs"/>
        </a:defRPr>
      </a:lvl4pPr>
      <a:lvl5pPr marL="1784497" algn="l" defTabSz="892254" rtl="0" eaLnBrk="1" latinLnBrk="0" hangingPunct="1">
        <a:defRPr sz="1800" kern="1200">
          <a:solidFill>
            <a:schemeClr val="tx1"/>
          </a:solidFill>
          <a:latin typeface="+mn-lt"/>
          <a:ea typeface="+mn-ea"/>
          <a:cs typeface="+mn-cs"/>
        </a:defRPr>
      </a:lvl5pPr>
      <a:lvl6pPr marL="2230624" algn="l" defTabSz="892254" rtl="0" eaLnBrk="1" latinLnBrk="0" hangingPunct="1">
        <a:defRPr sz="1800" kern="1200">
          <a:solidFill>
            <a:schemeClr val="tx1"/>
          </a:solidFill>
          <a:latin typeface="+mn-lt"/>
          <a:ea typeface="+mn-ea"/>
          <a:cs typeface="+mn-cs"/>
        </a:defRPr>
      </a:lvl6pPr>
      <a:lvl7pPr marL="2676747" algn="l" defTabSz="892254" rtl="0" eaLnBrk="1" latinLnBrk="0" hangingPunct="1">
        <a:defRPr sz="1800" kern="1200">
          <a:solidFill>
            <a:schemeClr val="tx1"/>
          </a:solidFill>
          <a:latin typeface="+mn-lt"/>
          <a:ea typeface="+mn-ea"/>
          <a:cs typeface="+mn-cs"/>
        </a:defRPr>
      </a:lvl7pPr>
      <a:lvl8pPr marL="3122871" algn="l" defTabSz="892254" rtl="0" eaLnBrk="1" latinLnBrk="0" hangingPunct="1">
        <a:defRPr sz="1800" kern="1200">
          <a:solidFill>
            <a:schemeClr val="tx1"/>
          </a:solidFill>
          <a:latin typeface="+mn-lt"/>
          <a:ea typeface="+mn-ea"/>
          <a:cs typeface="+mn-cs"/>
        </a:defRPr>
      </a:lvl8pPr>
      <a:lvl9pPr marL="3568995" algn="l" defTabSz="892254"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40"/>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5600"/>
              <a:t>Title Text</a:t>
            </a:r>
          </a:p>
        </p:txBody>
      </p:sp>
      <p:sp>
        <p:nvSpPr>
          <p:cNvPr id="3" name="Shape 3"/>
          <p:cNvSpPr>
            <a:spLocks noGrp="1"/>
          </p:cNvSpPr>
          <p:nvPr>
            <p:ph type="body" idx="1"/>
          </p:nvPr>
        </p:nvSpPr>
        <p:spPr>
          <a:xfrm>
            <a:off x="669727" y="1830588"/>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 bg1="lt1" tx1="dk1" bg2="lt2" tx2="dk2" accent1="accent1" accent2="accent2" accent3="accent3" accent4="accent4" accent5="accent5" accent6="accent6" hlink="hlink" folHlink="folHlink"/>
  <p:sldLayoutIdLst>
    <p:sldLayoutId id="2147483782" r:id="rId1"/>
  </p:sldLayoutIdLst>
  <p:transition spd="med"/>
  <p:txStyles>
    <p:titleStyle>
      <a:lvl1pPr algn="ctr" defTabSz="410625">
        <a:defRPr sz="5600">
          <a:latin typeface="+mn-lt"/>
          <a:ea typeface="+mn-ea"/>
          <a:cs typeface="+mn-cs"/>
          <a:sym typeface="Helvetica Light"/>
        </a:defRPr>
      </a:lvl1pPr>
      <a:lvl2pPr indent="160679" algn="ctr" defTabSz="410625">
        <a:defRPr sz="5600">
          <a:latin typeface="+mn-lt"/>
          <a:ea typeface="+mn-ea"/>
          <a:cs typeface="+mn-cs"/>
          <a:sym typeface="Helvetica Light"/>
        </a:defRPr>
      </a:lvl2pPr>
      <a:lvl3pPr indent="321357" algn="ctr" defTabSz="410625">
        <a:defRPr sz="5600">
          <a:latin typeface="+mn-lt"/>
          <a:ea typeface="+mn-ea"/>
          <a:cs typeface="+mn-cs"/>
          <a:sym typeface="Helvetica Light"/>
        </a:defRPr>
      </a:lvl3pPr>
      <a:lvl4pPr indent="482038" algn="ctr" defTabSz="410625">
        <a:defRPr sz="5600">
          <a:latin typeface="+mn-lt"/>
          <a:ea typeface="+mn-ea"/>
          <a:cs typeface="+mn-cs"/>
          <a:sym typeface="Helvetica Light"/>
        </a:defRPr>
      </a:lvl4pPr>
      <a:lvl5pPr indent="642717" algn="ctr" defTabSz="410625">
        <a:defRPr sz="5600">
          <a:latin typeface="+mn-lt"/>
          <a:ea typeface="+mn-ea"/>
          <a:cs typeface="+mn-cs"/>
          <a:sym typeface="Helvetica Light"/>
        </a:defRPr>
      </a:lvl5pPr>
      <a:lvl6pPr indent="803397" algn="ctr" defTabSz="410625">
        <a:defRPr sz="5600">
          <a:latin typeface="+mn-lt"/>
          <a:ea typeface="+mn-ea"/>
          <a:cs typeface="+mn-cs"/>
          <a:sym typeface="Helvetica Light"/>
        </a:defRPr>
      </a:lvl6pPr>
      <a:lvl7pPr indent="964075" algn="ctr" defTabSz="410625">
        <a:defRPr sz="5600">
          <a:latin typeface="+mn-lt"/>
          <a:ea typeface="+mn-ea"/>
          <a:cs typeface="+mn-cs"/>
          <a:sym typeface="Helvetica Light"/>
        </a:defRPr>
      </a:lvl7pPr>
      <a:lvl8pPr indent="1124756" algn="ctr" defTabSz="410625">
        <a:defRPr sz="5600">
          <a:latin typeface="+mn-lt"/>
          <a:ea typeface="+mn-ea"/>
          <a:cs typeface="+mn-cs"/>
          <a:sym typeface="Helvetica Light"/>
        </a:defRPr>
      </a:lvl8pPr>
      <a:lvl9pPr indent="1285434" algn="ctr" defTabSz="410625">
        <a:defRPr sz="5600">
          <a:latin typeface="+mn-lt"/>
          <a:ea typeface="+mn-ea"/>
          <a:cs typeface="+mn-cs"/>
          <a:sym typeface="Helvetica Light"/>
        </a:defRPr>
      </a:lvl9pPr>
    </p:titleStyle>
    <p:bodyStyle>
      <a:lvl1pPr marL="312432" indent="-312432" defTabSz="410625">
        <a:spcBef>
          <a:spcPts val="2953"/>
        </a:spcBef>
        <a:buSzPct val="75000"/>
        <a:buChar char="•"/>
        <a:defRPr sz="2500">
          <a:latin typeface="+mn-lt"/>
          <a:ea typeface="+mn-ea"/>
          <a:cs typeface="+mn-cs"/>
          <a:sym typeface="Helvetica Light"/>
        </a:defRPr>
      </a:lvl1pPr>
      <a:lvl2pPr marL="624864" indent="-312432" defTabSz="410625">
        <a:spcBef>
          <a:spcPts val="2953"/>
        </a:spcBef>
        <a:buSzPct val="75000"/>
        <a:buChar char="•"/>
        <a:defRPr sz="2500">
          <a:latin typeface="+mn-lt"/>
          <a:ea typeface="+mn-ea"/>
          <a:cs typeface="+mn-cs"/>
          <a:sym typeface="Helvetica Light"/>
        </a:defRPr>
      </a:lvl2pPr>
      <a:lvl3pPr marL="937296" indent="-312432" defTabSz="410625">
        <a:spcBef>
          <a:spcPts val="2953"/>
        </a:spcBef>
        <a:buSzPct val="75000"/>
        <a:buChar char="•"/>
        <a:defRPr sz="2500">
          <a:latin typeface="+mn-lt"/>
          <a:ea typeface="+mn-ea"/>
          <a:cs typeface="+mn-cs"/>
          <a:sym typeface="Helvetica Light"/>
        </a:defRPr>
      </a:lvl3pPr>
      <a:lvl4pPr marL="1249728" indent="-312432" defTabSz="410625">
        <a:spcBef>
          <a:spcPts val="2953"/>
        </a:spcBef>
        <a:buSzPct val="75000"/>
        <a:buChar char="•"/>
        <a:defRPr sz="2500">
          <a:latin typeface="+mn-lt"/>
          <a:ea typeface="+mn-ea"/>
          <a:cs typeface="+mn-cs"/>
          <a:sym typeface="Helvetica Light"/>
        </a:defRPr>
      </a:lvl4pPr>
      <a:lvl5pPr marL="1562160" indent="-312432" defTabSz="410625">
        <a:spcBef>
          <a:spcPts val="2953"/>
        </a:spcBef>
        <a:buSzPct val="75000"/>
        <a:buChar char="•"/>
        <a:defRPr sz="2500">
          <a:latin typeface="+mn-lt"/>
          <a:ea typeface="+mn-ea"/>
          <a:cs typeface="+mn-cs"/>
          <a:sym typeface="Helvetica Light"/>
        </a:defRPr>
      </a:lvl5pPr>
      <a:lvl6pPr marL="1874592" indent="-312432" defTabSz="410625">
        <a:spcBef>
          <a:spcPts val="2953"/>
        </a:spcBef>
        <a:buSzPct val="75000"/>
        <a:buChar char="•"/>
        <a:defRPr sz="2500">
          <a:latin typeface="+mn-lt"/>
          <a:ea typeface="+mn-ea"/>
          <a:cs typeface="+mn-cs"/>
          <a:sym typeface="Helvetica Light"/>
        </a:defRPr>
      </a:lvl6pPr>
      <a:lvl7pPr marL="2187024" indent="-312432" defTabSz="410625">
        <a:spcBef>
          <a:spcPts val="2953"/>
        </a:spcBef>
        <a:buSzPct val="75000"/>
        <a:buChar char="•"/>
        <a:defRPr sz="2500">
          <a:latin typeface="+mn-lt"/>
          <a:ea typeface="+mn-ea"/>
          <a:cs typeface="+mn-cs"/>
          <a:sym typeface="Helvetica Light"/>
        </a:defRPr>
      </a:lvl7pPr>
      <a:lvl8pPr marL="2499456" indent="-312432" defTabSz="410625">
        <a:spcBef>
          <a:spcPts val="2953"/>
        </a:spcBef>
        <a:buSzPct val="75000"/>
        <a:buChar char="•"/>
        <a:defRPr sz="2500">
          <a:latin typeface="+mn-lt"/>
          <a:ea typeface="+mn-ea"/>
          <a:cs typeface="+mn-cs"/>
          <a:sym typeface="Helvetica Light"/>
        </a:defRPr>
      </a:lvl8pPr>
      <a:lvl9pPr marL="2811888" indent="-312432" defTabSz="410625">
        <a:spcBef>
          <a:spcPts val="2953"/>
        </a:spcBef>
        <a:buSzPct val="75000"/>
        <a:buChar char="•"/>
        <a:defRPr sz="2500">
          <a:latin typeface="+mn-lt"/>
          <a:ea typeface="+mn-ea"/>
          <a:cs typeface="+mn-cs"/>
          <a:sym typeface="Helvetica Light"/>
        </a:defRPr>
      </a:lvl9pPr>
    </p:bodyStyle>
    <p:otherStyle>
      <a:lvl1pPr algn="ctr" defTabSz="410625">
        <a:defRPr>
          <a:solidFill>
            <a:schemeClr val="tx1"/>
          </a:solidFill>
          <a:latin typeface="+mn-lt"/>
          <a:ea typeface="+mn-ea"/>
          <a:cs typeface="+mn-cs"/>
          <a:sym typeface="Helvetica Light"/>
        </a:defRPr>
      </a:lvl1pPr>
      <a:lvl2pPr indent="160679" algn="ctr" defTabSz="410625">
        <a:defRPr>
          <a:solidFill>
            <a:schemeClr val="tx1"/>
          </a:solidFill>
          <a:latin typeface="+mn-lt"/>
          <a:ea typeface="+mn-ea"/>
          <a:cs typeface="+mn-cs"/>
          <a:sym typeface="Helvetica Light"/>
        </a:defRPr>
      </a:lvl2pPr>
      <a:lvl3pPr indent="321357" algn="ctr" defTabSz="410625">
        <a:defRPr>
          <a:solidFill>
            <a:schemeClr val="tx1"/>
          </a:solidFill>
          <a:latin typeface="+mn-lt"/>
          <a:ea typeface="+mn-ea"/>
          <a:cs typeface="+mn-cs"/>
          <a:sym typeface="Helvetica Light"/>
        </a:defRPr>
      </a:lvl3pPr>
      <a:lvl4pPr indent="482038" algn="ctr" defTabSz="410625">
        <a:defRPr>
          <a:solidFill>
            <a:schemeClr val="tx1"/>
          </a:solidFill>
          <a:latin typeface="+mn-lt"/>
          <a:ea typeface="+mn-ea"/>
          <a:cs typeface="+mn-cs"/>
          <a:sym typeface="Helvetica Light"/>
        </a:defRPr>
      </a:lvl4pPr>
      <a:lvl5pPr indent="642717" algn="ctr" defTabSz="410625">
        <a:defRPr>
          <a:solidFill>
            <a:schemeClr val="tx1"/>
          </a:solidFill>
          <a:latin typeface="+mn-lt"/>
          <a:ea typeface="+mn-ea"/>
          <a:cs typeface="+mn-cs"/>
          <a:sym typeface="Helvetica Light"/>
        </a:defRPr>
      </a:lvl5pPr>
      <a:lvl6pPr indent="803397" algn="ctr" defTabSz="410625">
        <a:defRPr>
          <a:solidFill>
            <a:schemeClr val="tx1"/>
          </a:solidFill>
          <a:latin typeface="+mn-lt"/>
          <a:ea typeface="+mn-ea"/>
          <a:cs typeface="+mn-cs"/>
          <a:sym typeface="Helvetica Light"/>
        </a:defRPr>
      </a:lvl6pPr>
      <a:lvl7pPr indent="964075" algn="ctr" defTabSz="410625">
        <a:defRPr>
          <a:solidFill>
            <a:schemeClr val="tx1"/>
          </a:solidFill>
          <a:latin typeface="+mn-lt"/>
          <a:ea typeface="+mn-ea"/>
          <a:cs typeface="+mn-cs"/>
          <a:sym typeface="Helvetica Light"/>
        </a:defRPr>
      </a:lvl7pPr>
      <a:lvl8pPr indent="1124756" algn="ctr" defTabSz="410625">
        <a:defRPr>
          <a:solidFill>
            <a:schemeClr val="tx1"/>
          </a:solidFill>
          <a:latin typeface="+mn-lt"/>
          <a:ea typeface="+mn-ea"/>
          <a:cs typeface="+mn-cs"/>
          <a:sym typeface="Helvetica Light"/>
        </a:defRPr>
      </a:lvl8pPr>
      <a:lvl9pPr indent="1285434" algn="ctr" defTabSz="410625">
        <a:defRPr>
          <a:solidFill>
            <a:schemeClr val="tx1"/>
          </a:solidFill>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46"/>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3" tIns="45538" rIns="91073" bIns="45538"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3" tIns="45538" rIns="91073" bIns="455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68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3" tIns="45538" rIns="91073" bIns="45538" numCol="1" anchor="t" anchorCtr="0" compatLnSpc="1">
            <a:prstTxWarp prst="textNoShape">
              <a:avLst/>
            </a:prstTxWarp>
          </a:bodyPr>
          <a:lstStyle>
            <a:lvl1pPr defTabSz="911015">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89" y="6245686"/>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3" tIns="45538" rIns="91073" bIns="45538" numCol="1" anchor="t" anchorCtr="0" compatLnSpc="1">
            <a:prstTxWarp prst="textNoShape">
              <a:avLst/>
            </a:prstTxWarp>
          </a:bodyPr>
          <a:lstStyle>
            <a:lvl1pPr algn="ctr" defTabSz="911015">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68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3" tIns="45538" rIns="91073" bIns="45538" numCol="1" anchor="t" anchorCtr="0" compatLnSpc="1">
            <a:prstTxWarp prst="textNoShape">
              <a:avLst/>
            </a:prstTxWarp>
          </a:bodyPr>
          <a:lstStyle>
            <a:lvl1pPr algn="r" defTabSz="911015">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11015" rtl="0" fontAlgn="base">
        <a:spcBef>
          <a:spcPct val="0"/>
        </a:spcBef>
        <a:spcAft>
          <a:spcPct val="0"/>
        </a:spcAft>
        <a:defRPr sz="4400">
          <a:solidFill>
            <a:schemeClr val="tx2"/>
          </a:solidFill>
          <a:latin typeface="+mj-lt"/>
          <a:ea typeface="+mj-ea"/>
          <a:cs typeface="+mj-cs"/>
        </a:defRPr>
      </a:lvl1pPr>
      <a:lvl2pPr algn="ctr" defTabSz="911015" rtl="0" fontAlgn="base">
        <a:spcBef>
          <a:spcPct val="0"/>
        </a:spcBef>
        <a:spcAft>
          <a:spcPct val="0"/>
        </a:spcAft>
        <a:defRPr sz="4400">
          <a:solidFill>
            <a:schemeClr val="tx2"/>
          </a:solidFill>
          <a:latin typeface="Arial" pitchFamily="34" charset="0"/>
        </a:defRPr>
      </a:lvl2pPr>
      <a:lvl3pPr algn="ctr" defTabSz="911015" rtl="0" fontAlgn="base">
        <a:spcBef>
          <a:spcPct val="0"/>
        </a:spcBef>
        <a:spcAft>
          <a:spcPct val="0"/>
        </a:spcAft>
        <a:defRPr sz="4400">
          <a:solidFill>
            <a:schemeClr val="tx2"/>
          </a:solidFill>
          <a:latin typeface="Arial" pitchFamily="34" charset="0"/>
        </a:defRPr>
      </a:lvl3pPr>
      <a:lvl4pPr algn="ctr" defTabSz="911015" rtl="0" fontAlgn="base">
        <a:spcBef>
          <a:spcPct val="0"/>
        </a:spcBef>
        <a:spcAft>
          <a:spcPct val="0"/>
        </a:spcAft>
        <a:defRPr sz="4400">
          <a:solidFill>
            <a:schemeClr val="tx2"/>
          </a:solidFill>
          <a:latin typeface="Arial" pitchFamily="34" charset="0"/>
        </a:defRPr>
      </a:lvl4pPr>
      <a:lvl5pPr algn="ctr" defTabSz="911015" rtl="0" fontAlgn="base">
        <a:spcBef>
          <a:spcPct val="0"/>
        </a:spcBef>
        <a:spcAft>
          <a:spcPct val="0"/>
        </a:spcAft>
        <a:defRPr sz="4400">
          <a:solidFill>
            <a:schemeClr val="tx2"/>
          </a:solidFill>
          <a:latin typeface="Arial" pitchFamily="34" charset="0"/>
        </a:defRPr>
      </a:lvl5pPr>
      <a:lvl6pPr marL="444698" algn="ctr" defTabSz="911015" rtl="0" fontAlgn="base">
        <a:spcBef>
          <a:spcPct val="0"/>
        </a:spcBef>
        <a:spcAft>
          <a:spcPct val="0"/>
        </a:spcAft>
        <a:defRPr sz="4400">
          <a:solidFill>
            <a:schemeClr val="tx2"/>
          </a:solidFill>
          <a:latin typeface="Arial" pitchFamily="34" charset="0"/>
        </a:defRPr>
      </a:lvl6pPr>
      <a:lvl7pPr marL="889402" algn="ctr" defTabSz="911015" rtl="0" fontAlgn="base">
        <a:spcBef>
          <a:spcPct val="0"/>
        </a:spcBef>
        <a:spcAft>
          <a:spcPct val="0"/>
        </a:spcAft>
        <a:defRPr sz="4400">
          <a:solidFill>
            <a:schemeClr val="tx2"/>
          </a:solidFill>
          <a:latin typeface="Arial" pitchFamily="34" charset="0"/>
        </a:defRPr>
      </a:lvl7pPr>
      <a:lvl8pPr marL="1334103" algn="ctr" defTabSz="911015" rtl="0" fontAlgn="base">
        <a:spcBef>
          <a:spcPct val="0"/>
        </a:spcBef>
        <a:spcAft>
          <a:spcPct val="0"/>
        </a:spcAft>
        <a:defRPr sz="4400">
          <a:solidFill>
            <a:schemeClr val="tx2"/>
          </a:solidFill>
          <a:latin typeface="Arial" pitchFamily="34" charset="0"/>
        </a:defRPr>
      </a:lvl8pPr>
      <a:lvl9pPr marL="1778796" algn="ctr" defTabSz="911015" rtl="0" fontAlgn="base">
        <a:spcBef>
          <a:spcPct val="0"/>
        </a:spcBef>
        <a:spcAft>
          <a:spcPct val="0"/>
        </a:spcAft>
        <a:defRPr sz="4400">
          <a:solidFill>
            <a:schemeClr val="tx2"/>
          </a:solidFill>
          <a:latin typeface="Arial" pitchFamily="34" charset="0"/>
        </a:defRPr>
      </a:lvl9pPr>
    </p:titleStyle>
    <p:bodyStyle>
      <a:lvl1pPr marL="341249" indent="-341249" algn="l" defTabSz="911015" rtl="0" fontAlgn="base">
        <a:spcBef>
          <a:spcPct val="20000"/>
        </a:spcBef>
        <a:spcAft>
          <a:spcPct val="0"/>
        </a:spcAft>
        <a:buChar char="•"/>
        <a:defRPr sz="3200">
          <a:solidFill>
            <a:schemeClr val="tx1"/>
          </a:solidFill>
          <a:latin typeface="+mn-lt"/>
          <a:ea typeface="+mn-ea"/>
          <a:cs typeface="+mn-cs"/>
        </a:defRPr>
      </a:lvl1pPr>
      <a:lvl2pPr marL="739623" indent="-284116" algn="l" defTabSz="911015" rtl="0" fontAlgn="base">
        <a:spcBef>
          <a:spcPct val="20000"/>
        </a:spcBef>
        <a:spcAft>
          <a:spcPct val="0"/>
        </a:spcAft>
        <a:buChar char="–"/>
        <a:defRPr sz="2800">
          <a:solidFill>
            <a:schemeClr val="tx1"/>
          </a:solidFill>
          <a:latin typeface="+mn-lt"/>
        </a:defRPr>
      </a:lvl2pPr>
      <a:lvl3pPr marL="1138005" indent="-226982" algn="l" defTabSz="911015" rtl="0" fontAlgn="base">
        <a:spcBef>
          <a:spcPct val="20000"/>
        </a:spcBef>
        <a:spcAft>
          <a:spcPct val="0"/>
        </a:spcAft>
        <a:buChar char="•"/>
        <a:defRPr sz="2400">
          <a:solidFill>
            <a:schemeClr val="tx1"/>
          </a:solidFill>
          <a:latin typeface="+mn-lt"/>
        </a:defRPr>
      </a:lvl3pPr>
      <a:lvl4pPr marL="1593505" indent="-226982" algn="l" defTabSz="911015" rtl="0" fontAlgn="base">
        <a:spcBef>
          <a:spcPct val="20000"/>
        </a:spcBef>
        <a:spcAft>
          <a:spcPct val="0"/>
        </a:spcAft>
        <a:buChar char="–"/>
        <a:defRPr sz="2000">
          <a:solidFill>
            <a:schemeClr val="tx1"/>
          </a:solidFill>
          <a:latin typeface="+mn-lt"/>
        </a:defRPr>
      </a:lvl4pPr>
      <a:lvl5pPr marL="2049014" indent="-226982" algn="l" defTabSz="911015" rtl="0" fontAlgn="base">
        <a:spcBef>
          <a:spcPct val="20000"/>
        </a:spcBef>
        <a:spcAft>
          <a:spcPct val="0"/>
        </a:spcAft>
        <a:buChar char="»"/>
        <a:defRPr sz="2000">
          <a:solidFill>
            <a:schemeClr val="tx1"/>
          </a:solidFill>
          <a:latin typeface="+mn-lt"/>
        </a:defRPr>
      </a:lvl5pPr>
      <a:lvl6pPr marL="2493711" indent="-226982" algn="l" defTabSz="911015" rtl="0" fontAlgn="base">
        <a:spcBef>
          <a:spcPct val="20000"/>
        </a:spcBef>
        <a:spcAft>
          <a:spcPct val="0"/>
        </a:spcAft>
        <a:buChar char="»"/>
        <a:defRPr sz="2000">
          <a:solidFill>
            <a:schemeClr val="tx1"/>
          </a:solidFill>
          <a:latin typeface="+mn-lt"/>
        </a:defRPr>
      </a:lvl6pPr>
      <a:lvl7pPr marL="2938410" indent="-226982" algn="l" defTabSz="911015" rtl="0" fontAlgn="base">
        <a:spcBef>
          <a:spcPct val="20000"/>
        </a:spcBef>
        <a:spcAft>
          <a:spcPct val="0"/>
        </a:spcAft>
        <a:buChar char="»"/>
        <a:defRPr sz="2000">
          <a:solidFill>
            <a:schemeClr val="tx1"/>
          </a:solidFill>
          <a:latin typeface="+mn-lt"/>
        </a:defRPr>
      </a:lvl7pPr>
      <a:lvl8pPr marL="3383112" indent="-226982" algn="l" defTabSz="911015" rtl="0" fontAlgn="base">
        <a:spcBef>
          <a:spcPct val="20000"/>
        </a:spcBef>
        <a:spcAft>
          <a:spcPct val="0"/>
        </a:spcAft>
        <a:buChar char="»"/>
        <a:defRPr sz="2000">
          <a:solidFill>
            <a:schemeClr val="tx1"/>
          </a:solidFill>
          <a:latin typeface="+mn-lt"/>
        </a:defRPr>
      </a:lvl8pPr>
      <a:lvl9pPr marL="3827811" indent="-226982" algn="l" defTabSz="911015" rtl="0" fontAlgn="base">
        <a:spcBef>
          <a:spcPct val="20000"/>
        </a:spcBef>
        <a:spcAft>
          <a:spcPct val="0"/>
        </a:spcAft>
        <a:buChar char="»"/>
        <a:defRPr sz="2000">
          <a:solidFill>
            <a:schemeClr val="tx1"/>
          </a:solidFill>
          <a:latin typeface="+mn-lt"/>
        </a:defRPr>
      </a:lvl9pPr>
    </p:bodyStyle>
    <p:otherStyle>
      <a:defPPr>
        <a:defRPr lang="en-US"/>
      </a:defPPr>
      <a:lvl1pPr marL="0" algn="l" defTabSz="889402" rtl="0" eaLnBrk="1" latinLnBrk="0" hangingPunct="1">
        <a:defRPr sz="1800" kern="1200">
          <a:solidFill>
            <a:schemeClr val="tx1"/>
          </a:solidFill>
          <a:latin typeface="+mn-lt"/>
          <a:ea typeface="+mn-ea"/>
          <a:cs typeface="+mn-cs"/>
        </a:defRPr>
      </a:lvl1pPr>
      <a:lvl2pPr marL="444698" algn="l" defTabSz="889402" rtl="0" eaLnBrk="1" latinLnBrk="0" hangingPunct="1">
        <a:defRPr sz="1800" kern="1200">
          <a:solidFill>
            <a:schemeClr val="tx1"/>
          </a:solidFill>
          <a:latin typeface="+mn-lt"/>
          <a:ea typeface="+mn-ea"/>
          <a:cs typeface="+mn-cs"/>
        </a:defRPr>
      </a:lvl2pPr>
      <a:lvl3pPr marL="889402" algn="l" defTabSz="889402" rtl="0" eaLnBrk="1" latinLnBrk="0" hangingPunct="1">
        <a:defRPr sz="1800" kern="1200">
          <a:solidFill>
            <a:schemeClr val="tx1"/>
          </a:solidFill>
          <a:latin typeface="+mn-lt"/>
          <a:ea typeface="+mn-ea"/>
          <a:cs typeface="+mn-cs"/>
        </a:defRPr>
      </a:lvl3pPr>
      <a:lvl4pPr marL="1334103" algn="l" defTabSz="889402" rtl="0" eaLnBrk="1" latinLnBrk="0" hangingPunct="1">
        <a:defRPr sz="1800" kern="1200">
          <a:solidFill>
            <a:schemeClr val="tx1"/>
          </a:solidFill>
          <a:latin typeface="+mn-lt"/>
          <a:ea typeface="+mn-ea"/>
          <a:cs typeface="+mn-cs"/>
        </a:defRPr>
      </a:lvl4pPr>
      <a:lvl5pPr marL="1778796" algn="l" defTabSz="889402" rtl="0" eaLnBrk="1" latinLnBrk="0" hangingPunct="1">
        <a:defRPr sz="1800" kern="1200">
          <a:solidFill>
            <a:schemeClr val="tx1"/>
          </a:solidFill>
          <a:latin typeface="+mn-lt"/>
          <a:ea typeface="+mn-ea"/>
          <a:cs typeface="+mn-cs"/>
        </a:defRPr>
      </a:lvl5pPr>
      <a:lvl6pPr marL="2223494" algn="l" defTabSz="889402" rtl="0" eaLnBrk="1" latinLnBrk="0" hangingPunct="1">
        <a:defRPr sz="1800" kern="1200">
          <a:solidFill>
            <a:schemeClr val="tx1"/>
          </a:solidFill>
          <a:latin typeface="+mn-lt"/>
          <a:ea typeface="+mn-ea"/>
          <a:cs typeface="+mn-cs"/>
        </a:defRPr>
      </a:lvl6pPr>
      <a:lvl7pPr marL="2668194" algn="l" defTabSz="889402" rtl="0" eaLnBrk="1" latinLnBrk="0" hangingPunct="1">
        <a:defRPr sz="1800" kern="1200">
          <a:solidFill>
            <a:schemeClr val="tx1"/>
          </a:solidFill>
          <a:latin typeface="+mn-lt"/>
          <a:ea typeface="+mn-ea"/>
          <a:cs typeface="+mn-cs"/>
        </a:defRPr>
      </a:lvl7pPr>
      <a:lvl8pPr marL="3112894" algn="l" defTabSz="889402" rtl="0" eaLnBrk="1" latinLnBrk="0" hangingPunct="1">
        <a:defRPr sz="1800" kern="1200">
          <a:solidFill>
            <a:schemeClr val="tx1"/>
          </a:solidFill>
          <a:latin typeface="+mn-lt"/>
          <a:ea typeface="+mn-ea"/>
          <a:cs typeface="+mn-cs"/>
        </a:defRPr>
      </a:lvl8pPr>
      <a:lvl9pPr marL="3557591" algn="l" defTabSz="88940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40"/>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5600"/>
              <a:t>Title Text</a:t>
            </a:r>
          </a:p>
        </p:txBody>
      </p:sp>
      <p:sp>
        <p:nvSpPr>
          <p:cNvPr id="3" name="Shape 3"/>
          <p:cNvSpPr>
            <a:spLocks noGrp="1"/>
          </p:cNvSpPr>
          <p:nvPr>
            <p:ph type="body" idx="1"/>
          </p:nvPr>
        </p:nvSpPr>
        <p:spPr>
          <a:xfrm>
            <a:off x="669727" y="1830588"/>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 bg1="lt1" tx1="dk1" bg2="lt2" tx2="dk2" accent1="accent1" accent2="accent2" accent3="accent3" accent4="accent4" accent5="accent5" accent6="accent6" hlink="hlink" folHlink="folHlink"/>
  <p:sldLayoutIdLst>
    <p:sldLayoutId id="2147483784" r:id="rId1"/>
  </p:sldLayoutIdLst>
  <p:transition spd="med"/>
  <p:txStyles>
    <p:titleStyle>
      <a:lvl1pPr algn="ctr" defTabSz="410646">
        <a:defRPr sz="5600">
          <a:latin typeface="+mn-lt"/>
          <a:ea typeface="+mn-ea"/>
          <a:cs typeface="+mn-cs"/>
          <a:sym typeface="Helvetica Light"/>
        </a:defRPr>
      </a:lvl1pPr>
      <a:lvl2pPr indent="160688" algn="ctr" defTabSz="410646">
        <a:defRPr sz="5600">
          <a:latin typeface="+mn-lt"/>
          <a:ea typeface="+mn-ea"/>
          <a:cs typeface="+mn-cs"/>
          <a:sym typeface="Helvetica Light"/>
        </a:defRPr>
      </a:lvl2pPr>
      <a:lvl3pPr indent="321374" algn="ctr" defTabSz="410646">
        <a:defRPr sz="5600">
          <a:latin typeface="+mn-lt"/>
          <a:ea typeface="+mn-ea"/>
          <a:cs typeface="+mn-cs"/>
          <a:sym typeface="Helvetica Light"/>
        </a:defRPr>
      </a:lvl3pPr>
      <a:lvl4pPr indent="482062" algn="ctr" defTabSz="410646">
        <a:defRPr sz="5600">
          <a:latin typeface="+mn-lt"/>
          <a:ea typeface="+mn-ea"/>
          <a:cs typeface="+mn-cs"/>
          <a:sym typeface="Helvetica Light"/>
        </a:defRPr>
      </a:lvl4pPr>
      <a:lvl5pPr indent="642750" algn="ctr" defTabSz="410646">
        <a:defRPr sz="5600">
          <a:latin typeface="+mn-lt"/>
          <a:ea typeface="+mn-ea"/>
          <a:cs typeface="+mn-cs"/>
          <a:sym typeface="Helvetica Light"/>
        </a:defRPr>
      </a:lvl5pPr>
      <a:lvl6pPr indent="803438" algn="ctr" defTabSz="410646">
        <a:defRPr sz="5600">
          <a:latin typeface="+mn-lt"/>
          <a:ea typeface="+mn-ea"/>
          <a:cs typeface="+mn-cs"/>
          <a:sym typeface="Helvetica Light"/>
        </a:defRPr>
      </a:lvl6pPr>
      <a:lvl7pPr indent="964124" algn="ctr" defTabSz="410646">
        <a:defRPr sz="5600">
          <a:latin typeface="+mn-lt"/>
          <a:ea typeface="+mn-ea"/>
          <a:cs typeface="+mn-cs"/>
          <a:sym typeface="Helvetica Light"/>
        </a:defRPr>
      </a:lvl7pPr>
      <a:lvl8pPr indent="1124814" algn="ctr" defTabSz="410646">
        <a:defRPr sz="5600">
          <a:latin typeface="+mn-lt"/>
          <a:ea typeface="+mn-ea"/>
          <a:cs typeface="+mn-cs"/>
          <a:sym typeface="Helvetica Light"/>
        </a:defRPr>
      </a:lvl8pPr>
      <a:lvl9pPr indent="1285500" algn="ctr" defTabSz="410646">
        <a:defRPr sz="5600">
          <a:latin typeface="+mn-lt"/>
          <a:ea typeface="+mn-ea"/>
          <a:cs typeface="+mn-cs"/>
          <a:sym typeface="Helvetica Light"/>
        </a:defRPr>
      </a:lvl9pPr>
    </p:titleStyle>
    <p:bodyStyle>
      <a:lvl1pPr marL="312448" indent="-312448" defTabSz="410646">
        <a:spcBef>
          <a:spcPts val="2953"/>
        </a:spcBef>
        <a:buSzPct val="75000"/>
        <a:buChar char="•"/>
        <a:defRPr sz="2500">
          <a:latin typeface="+mn-lt"/>
          <a:ea typeface="+mn-ea"/>
          <a:cs typeface="+mn-cs"/>
          <a:sym typeface="Helvetica Light"/>
        </a:defRPr>
      </a:lvl1pPr>
      <a:lvl2pPr marL="624896" indent="-312448" defTabSz="410646">
        <a:spcBef>
          <a:spcPts val="2953"/>
        </a:spcBef>
        <a:buSzPct val="75000"/>
        <a:buChar char="•"/>
        <a:defRPr sz="2500">
          <a:latin typeface="+mn-lt"/>
          <a:ea typeface="+mn-ea"/>
          <a:cs typeface="+mn-cs"/>
          <a:sym typeface="Helvetica Light"/>
        </a:defRPr>
      </a:lvl2pPr>
      <a:lvl3pPr marL="937344" indent="-312448" defTabSz="410646">
        <a:spcBef>
          <a:spcPts val="2953"/>
        </a:spcBef>
        <a:buSzPct val="75000"/>
        <a:buChar char="•"/>
        <a:defRPr sz="2500">
          <a:latin typeface="+mn-lt"/>
          <a:ea typeface="+mn-ea"/>
          <a:cs typeface="+mn-cs"/>
          <a:sym typeface="Helvetica Light"/>
        </a:defRPr>
      </a:lvl3pPr>
      <a:lvl4pPr marL="1249792" indent="-312448" defTabSz="410646">
        <a:spcBef>
          <a:spcPts val="2953"/>
        </a:spcBef>
        <a:buSzPct val="75000"/>
        <a:buChar char="•"/>
        <a:defRPr sz="2500">
          <a:latin typeface="+mn-lt"/>
          <a:ea typeface="+mn-ea"/>
          <a:cs typeface="+mn-cs"/>
          <a:sym typeface="Helvetica Light"/>
        </a:defRPr>
      </a:lvl4pPr>
      <a:lvl5pPr marL="1562240" indent="-312448" defTabSz="410646">
        <a:spcBef>
          <a:spcPts val="2953"/>
        </a:spcBef>
        <a:buSzPct val="75000"/>
        <a:buChar char="•"/>
        <a:defRPr sz="2500">
          <a:latin typeface="+mn-lt"/>
          <a:ea typeface="+mn-ea"/>
          <a:cs typeface="+mn-cs"/>
          <a:sym typeface="Helvetica Light"/>
        </a:defRPr>
      </a:lvl5pPr>
      <a:lvl6pPr marL="1874688" indent="-312448" defTabSz="410646">
        <a:spcBef>
          <a:spcPts val="2953"/>
        </a:spcBef>
        <a:buSzPct val="75000"/>
        <a:buChar char="•"/>
        <a:defRPr sz="2500">
          <a:latin typeface="+mn-lt"/>
          <a:ea typeface="+mn-ea"/>
          <a:cs typeface="+mn-cs"/>
          <a:sym typeface="Helvetica Light"/>
        </a:defRPr>
      </a:lvl6pPr>
      <a:lvl7pPr marL="2187136" indent="-312448" defTabSz="410646">
        <a:spcBef>
          <a:spcPts val="2953"/>
        </a:spcBef>
        <a:buSzPct val="75000"/>
        <a:buChar char="•"/>
        <a:defRPr sz="2500">
          <a:latin typeface="+mn-lt"/>
          <a:ea typeface="+mn-ea"/>
          <a:cs typeface="+mn-cs"/>
          <a:sym typeface="Helvetica Light"/>
        </a:defRPr>
      </a:lvl7pPr>
      <a:lvl8pPr marL="2499584" indent="-312448" defTabSz="410646">
        <a:spcBef>
          <a:spcPts val="2953"/>
        </a:spcBef>
        <a:buSzPct val="75000"/>
        <a:buChar char="•"/>
        <a:defRPr sz="2500">
          <a:latin typeface="+mn-lt"/>
          <a:ea typeface="+mn-ea"/>
          <a:cs typeface="+mn-cs"/>
          <a:sym typeface="Helvetica Light"/>
        </a:defRPr>
      </a:lvl8pPr>
      <a:lvl9pPr marL="2812032" indent="-312448" defTabSz="410646">
        <a:spcBef>
          <a:spcPts val="2953"/>
        </a:spcBef>
        <a:buSzPct val="75000"/>
        <a:buChar char="•"/>
        <a:defRPr sz="2500">
          <a:latin typeface="+mn-lt"/>
          <a:ea typeface="+mn-ea"/>
          <a:cs typeface="+mn-cs"/>
          <a:sym typeface="Helvetica Light"/>
        </a:defRPr>
      </a:lvl9pPr>
    </p:bodyStyle>
    <p:otherStyle>
      <a:lvl1pPr algn="ctr" defTabSz="410646">
        <a:defRPr>
          <a:solidFill>
            <a:schemeClr val="tx1"/>
          </a:solidFill>
          <a:latin typeface="+mn-lt"/>
          <a:ea typeface="+mn-ea"/>
          <a:cs typeface="+mn-cs"/>
          <a:sym typeface="Helvetica Light"/>
        </a:defRPr>
      </a:lvl1pPr>
      <a:lvl2pPr indent="160688" algn="ctr" defTabSz="410646">
        <a:defRPr>
          <a:solidFill>
            <a:schemeClr val="tx1"/>
          </a:solidFill>
          <a:latin typeface="+mn-lt"/>
          <a:ea typeface="+mn-ea"/>
          <a:cs typeface="+mn-cs"/>
          <a:sym typeface="Helvetica Light"/>
        </a:defRPr>
      </a:lvl2pPr>
      <a:lvl3pPr indent="321374" algn="ctr" defTabSz="410646">
        <a:defRPr>
          <a:solidFill>
            <a:schemeClr val="tx1"/>
          </a:solidFill>
          <a:latin typeface="+mn-lt"/>
          <a:ea typeface="+mn-ea"/>
          <a:cs typeface="+mn-cs"/>
          <a:sym typeface="Helvetica Light"/>
        </a:defRPr>
      </a:lvl3pPr>
      <a:lvl4pPr indent="482062" algn="ctr" defTabSz="410646">
        <a:defRPr>
          <a:solidFill>
            <a:schemeClr val="tx1"/>
          </a:solidFill>
          <a:latin typeface="+mn-lt"/>
          <a:ea typeface="+mn-ea"/>
          <a:cs typeface="+mn-cs"/>
          <a:sym typeface="Helvetica Light"/>
        </a:defRPr>
      </a:lvl4pPr>
      <a:lvl5pPr indent="642750" algn="ctr" defTabSz="410646">
        <a:defRPr>
          <a:solidFill>
            <a:schemeClr val="tx1"/>
          </a:solidFill>
          <a:latin typeface="+mn-lt"/>
          <a:ea typeface="+mn-ea"/>
          <a:cs typeface="+mn-cs"/>
          <a:sym typeface="Helvetica Light"/>
        </a:defRPr>
      </a:lvl5pPr>
      <a:lvl6pPr indent="803438" algn="ctr" defTabSz="410646">
        <a:defRPr>
          <a:solidFill>
            <a:schemeClr val="tx1"/>
          </a:solidFill>
          <a:latin typeface="+mn-lt"/>
          <a:ea typeface="+mn-ea"/>
          <a:cs typeface="+mn-cs"/>
          <a:sym typeface="Helvetica Light"/>
        </a:defRPr>
      </a:lvl6pPr>
      <a:lvl7pPr indent="964124" algn="ctr" defTabSz="410646">
        <a:defRPr>
          <a:solidFill>
            <a:schemeClr val="tx1"/>
          </a:solidFill>
          <a:latin typeface="+mn-lt"/>
          <a:ea typeface="+mn-ea"/>
          <a:cs typeface="+mn-cs"/>
          <a:sym typeface="Helvetica Light"/>
        </a:defRPr>
      </a:lvl7pPr>
      <a:lvl8pPr indent="1124814" algn="ctr" defTabSz="410646">
        <a:defRPr>
          <a:solidFill>
            <a:schemeClr val="tx1"/>
          </a:solidFill>
          <a:latin typeface="+mn-lt"/>
          <a:ea typeface="+mn-ea"/>
          <a:cs typeface="+mn-cs"/>
          <a:sym typeface="Helvetica Light"/>
        </a:defRPr>
      </a:lvl8pPr>
      <a:lvl9pPr indent="1285500" algn="ctr" defTabSz="410646">
        <a:defRPr>
          <a:solidFill>
            <a:schemeClr val="tx1"/>
          </a:solidFill>
          <a:latin typeface="+mn-lt"/>
          <a:ea typeface="+mn-ea"/>
          <a:cs typeface="+mn-cs"/>
          <a:sym typeface="Helvetica Light"/>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40"/>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5600"/>
              <a:t>Title Text</a:t>
            </a:r>
          </a:p>
        </p:txBody>
      </p:sp>
      <p:sp>
        <p:nvSpPr>
          <p:cNvPr id="3" name="Shape 3"/>
          <p:cNvSpPr>
            <a:spLocks noGrp="1"/>
          </p:cNvSpPr>
          <p:nvPr>
            <p:ph type="body" idx="1"/>
          </p:nvPr>
        </p:nvSpPr>
        <p:spPr>
          <a:xfrm>
            <a:off x="669727" y="1830588"/>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Lst>
  <p:transition spd="med"/>
  <p:txStyles>
    <p:titleStyle>
      <a:lvl1pPr algn="ctr" defTabSz="410688">
        <a:defRPr sz="5600">
          <a:latin typeface="+mn-lt"/>
          <a:ea typeface="+mn-ea"/>
          <a:cs typeface="+mn-cs"/>
          <a:sym typeface="Helvetica Light"/>
        </a:defRPr>
      </a:lvl1pPr>
      <a:lvl2pPr indent="160704" algn="ctr" defTabSz="410688">
        <a:defRPr sz="5600">
          <a:latin typeface="+mn-lt"/>
          <a:ea typeface="+mn-ea"/>
          <a:cs typeface="+mn-cs"/>
          <a:sym typeface="Helvetica Light"/>
        </a:defRPr>
      </a:lvl2pPr>
      <a:lvl3pPr indent="321407" algn="ctr" defTabSz="410688">
        <a:defRPr sz="5600">
          <a:latin typeface="+mn-lt"/>
          <a:ea typeface="+mn-ea"/>
          <a:cs typeface="+mn-cs"/>
          <a:sym typeface="Helvetica Light"/>
        </a:defRPr>
      </a:lvl3pPr>
      <a:lvl4pPr indent="482111" algn="ctr" defTabSz="410688">
        <a:defRPr sz="5600">
          <a:latin typeface="+mn-lt"/>
          <a:ea typeface="+mn-ea"/>
          <a:cs typeface="+mn-cs"/>
          <a:sym typeface="Helvetica Light"/>
        </a:defRPr>
      </a:lvl4pPr>
      <a:lvl5pPr indent="642816" algn="ctr" defTabSz="410688">
        <a:defRPr sz="5600">
          <a:latin typeface="+mn-lt"/>
          <a:ea typeface="+mn-ea"/>
          <a:cs typeface="+mn-cs"/>
          <a:sym typeface="Helvetica Light"/>
        </a:defRPr>
      </a:lvl5pPr>
      <a:lvl6pPr indent="803520" algn="ctr" defTabSz="410688">
        <a:defRPr sz="5600">
          <a:latin typeface="+mn-lt"/>
          <a:ea typeface="+mn-ea"/>
          <a:cs typeface="+mn-cs"/>
          <a:sym typeface="Helvetica Light"/>
        </a:defRPr>
      </a:lvl6pPr>
      <a:lvl7pPr indent="964224" algn="ctr" defTabSz="410688">
        <a:defRPr sz="5600">
          <a:latin typeface="+mn-lt"/>
          <a:ea typeface="+mn-ea"/>
          <a:cs typeface="+mn-cs"/>
          <a:sym typeface="Helvetica Light"/>
        </a:defRPr>
      </a:lvl7pPr>
      <a:lvl8pPr indent="1124930" algn="ctr" defTabSz="410688">
        <a:defRPr sz="5600">
          <a:latin typeface="+mn-lt"/>
          <a:ea typeface="+mn-ea"/>
          <a:cs typeface="+mn-cs"/>
          <a:sym typeface="Helvetica Light"/>
        </a:defRPr>
      </a:lvl8pPr>
      <a:lvl9pPr indent="1285631" algn="ctr" defTabSz="410688">
        <a:defRPr sz="5600">
          <a:latin typeface="+mn-lt"/>
          <a:ea typeface="+mn-ea"/>
          <a:cs typeface="+mn-cs"/>
          <a:sym typeface="Helvetica Light"/>
        </a:defRPr>
      </a:lvl9pPr>
    </p:titleStyle>
    <p:bodyStyle>
      <a:lvl1pPr marL="312480" indent="-312480" defTabSz="410688">
        <a:spcBef>
          <a:spcPts val="2953"/>
        </a:spcBef>
        <a:buSzPct val="75000"/>
        <a:buChar char="•"/>
        <a:defRPr sz="2500">
          <a:latin typeface="+mn-lt"/>
          <a:ea typeface="+mn-ea"/>
          <a:cs typeface="+mn-cs"/>
          <a:sym typeface="Helvetica Light"/>
        </a:defRPr>
      </a:lvl1pPr>
      <a:lvl2pPr marL="624960" indent="-312480" defTabSz="410688">
        <a:spcBef>
          <a:spcPts val="2953"/>
        </a:spcBef>
        <a:buSzPct val="75000"/>
        <a:buChar char="•"/>
        <a:defRPr sz="2500">
          <a:latin typeface="+mn-lt"/>
          <a:ea typeface="+mn-ea"/>
          <a:cs typeface="+mn-cs"/>
          <a:sym typeface="Helvetica Light"/>
        </a:defRPr>
      </a:lvl2pPr>
      <a:lvl3pPr marL="937440" indent="-312480" defTabSz="410688">
        <a:spcBef>
          <a:spcPts val="2953"/>
        </a:spcBef>
        <a:buSzPct val="75000"/>
        <a:buChar char="•"/>
        <a:defRPr sz="2500">
          <a:latin typeface="+mn-lt"/>
          <a:ea typeface="+mn-ea"/>
          <a:cs typeface="+mn-cs"/>
          <a:sym typeface="Helvetica Light"/>
        </a:defRPr>
      </a:lvl3pPr>
      <a:lvl4pPr marL="1249920" indent="-312480" defTabSz="410688">
        <a:spcBef>
          <a:spcPts val="2953"/>
        </a:spcBef>
        <a:buSzPct val="75000"/>
        <a:buChar char="•"/>
        <a:defRPr sz="2500">
          <a:latin typeface="+mn-lt"/>
          <a:ea typeface="+mn-ea"/>
          <a:cs typeface="+mn-cs"/>
          <a:sym typeface="Helvetica Light"/>
        </a:defRPr>
      </a:lvl4pPr>
      <a:lvl5pPr marL="1562400" indent="-312480" defTabSz="410688">
        <a:spcBef>
          <a:spcPts val="2953"/>
        </a:spcBef>
        <a:buSzPct val="75000"/>
        <a:buChar char="•"/>
        <a:defRPr sz="2500">
          <a:latin typeface="+mn-lt"/>
          <a:ea typeface="+mn-ea"/>
          <a:cs typeface="+mn-cs"/>
          <a:sym typeface="Helvetica Light"/>
        </a:defRPr>
      </a:lvl5pPr>
      <a:lvl6pPr marL="1874880" indent="-312480" defTabSz="410688">
        <a:spcBef>
          <a:spcPts val="2953"/>
        </a:spcBef>
        <a:buSzPct val="75000"/>
        <a:buChar char="•"/>
        <a:defRPr sz="2500">
          <a:latin typeface="+mn-lt"/>
          <a:ea typeface="+mn-ea"/>
          <a:cs typeface="+mn-cs"/>
          <a:sym typeface="Helvetica Light"/>
        </a:defRPr>
      </a:lvl6pPr>
      <a:lvl7pPr marL="2187360" indent="-312480" defTabSz="410688">
        <a:spcBef>
          <a:spcPts val="2953"/>
        </a:spcBef>
        <a:buSzPct val="75000"/>
        <a:buChar char="•"/>
        <a:defRPr sz="2500">
          <a:latin typeface="+mn-lt"/>
          <a:ea typeface="+mn-ea"/>
          <a:cs typeface="+mn-cs"/>
          <a:sym typeface="Helvetica Light"/>
        </a:defRPr>
      </a:lvl7pPr>
      <a:lvl8pPr marL="2499840" indent="-312480" defTabSz="410688">
        <a:spcBef>
          <a:spcPts val="2953"/>
        </a:spcBef>
        <a:buSzPct val="75000"/>
        <a:buChar char="•"/>
        <a:defRPr sz="2500">
          <a:latin typeface="+mn-lt"/>
          <a:ea typeface="+mn-ea"/>
          <a:cs typeface="+mn-cs"/>
          <a:sym typeface="Helvetica Light"/>
        </a:defRPr>
      </a:lvl8pPr>
      <a:lvl9pPr marL="2812320" indent="-312480" defTabSz="410688">
        <a:spcBef>
          <a:spcPts val="2953"/>
        </a:spcBef>
        <a:buSzPct val="75000"/>
        <a:buChar char="•"/>
        <a:defRPr sz="2500">
          <a:latin typeface="+mn-lt"/>
          <a:ea typeface="+mn-ea"/>
          <a:cs typeface="+mn-cs"/>
          <a:sym typeface="Helvetica Light"/>
        </a:defRPr>
      </a:lvl9pPr>
    </p:bodyStyle>
    <p:otherStyle>
      <a:lvl1pPr algn="ctr" defTabSz="410688">
        <a:defRPr>
          <a:solidFill>
            <a:schemeClr val="tx1"/>
          </a:solidFill>
          <a:latin typeface="+mn-lt"/>
          <a:ea typeface="+mn-ea"/>
          <a:cs typeface="+mn-cs"/>
          <a:sym typeface="Helvetica Light"/>
        </a:defRPr>
      </a:lvl1pPr>
      <a:lvl2pPr indent="160704" algn="ctr" defTabSz="410688">
        <a:defRPr>
          <a:solidFill>
            <a:schemeClr val="tx1"/>
          </a:solidFill>
          <a:latin typeface="+mn-lt"/>
          <a:ea typeface="+mn-ea"/>
          <a:cs typeface="+mn-cs"/>
          <a:sym typeface="Helvetica Light"/>
        </a:defRPr>
      </a:lvl2pPr>
      <a:lvl3pPr indent="321407" algn="ctr" defTabSz="410688">
        <a:defRPr>
          <a:solidFill>
            <a:schemeClr val="tx1"/>
          </a:solidFill>
          <a:latin typeface="+mn-lt"/>
          <a:ea typeface="+mn-ea"/>
          <a:cs typeface="+mn-cs"/>
          <a:sym typeface="Helvetica Light"/>
        </a:defRPr>
      </a:lvl3pPr>
      <a:lvl4pPr indent="482111" algn="ctr" defTabSz="410688">
        <a:defRPr>
          <a:solidFill>
            <a:schemeClr val="tx1"/>
          </a:solidFill>
          <a:latin typeface="+mn-lt"/>
          <a:ea typeface="+mn-ea"/>
          <a:cs typeface="+mn-cs"/>
          <a:sym typeface="Helvetica Light"/>
        </a:defRPr>
      </a:lvl4pPr>
      <a:lvl5pPr indent="642816" algn="ctr" defTabSz="410688">
        <a:defRPr>
          <a:solidFill>
            <a:schemeClr val="tx1"/>
          </a:solidFill>
          <a:latin typeface="+mn-lt"/>
          <a:ea typeface="+mn-ea"/>
          <a:cs typeface="+mn-cs"/>
          <a:sym typeface="Helvetica Light"/>
        </a:defRPr>
      </a:lvl5pPr>
      <a:lvl6pPr indent="803520" algn="ctr" defTabSz="410688">
        <a:defRPr>
          <a:solidFill>
            <a:schemeClr val="tx1"/>
          </a:solidFill>
          <a:latin typeface="+mn-lt"/>
          <a:ea typeface="+mn-ea"/>
          <a:cs typeface="+mn-cs"/>
          <a:sym typeface="Helvetica Light"/>
        </a:defRPr>
      </a:lvl6pPr>
      <a:lvl7pPr indent="964224" algn="ctr" defTabSz="410688">
        <a:defRPr>
          <a:solidFill>
            <a:schemeClr val="tx1"/>
          </a:solidFill>
          <a:latin typeface="+mn-lt"/>
          <a:ea typeface="+mn-ea"/>
          <a:cs typeface="+mn-cs"/>
          <a:sym typeface="Helvetica Light"/>
        </a:defRPr>
      </a:lvl7pPr>
      <a:lvl8pPr indent="1124930" algn="ctr" defTabSz="410688">
        <a:defRPr>
          <a:solidFill>
            <a:schemeClr val="tx1"/>
          </a:solidFill>
          <a:latin typeface="+mn-lt"/>
          <a:ea typeface="+mn-ea"/>
          <a:cs typeface="+mn-cs"/>
          <a:sym typeface="Helvetica Light"/>
        </a:defRPr>
      </a:lvl8pPr>
      <a:lvl9pPr indent="1285631" algn="ctr" defTabSz="410688">
        <a:defRPr>
          <a:solidFill>
            <a:schemeClr val="tx1"/>
          </a:solidFill>
          <a:latin typeface="+mn-lt"/>
          <a:ea typeface="+mn-ea"/>
          <a:cs typeface="+mn-cs"/>
          <a:sym typeface="Helvetica Light"/>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32B32"/>
            </a:gs>
            <a:gs pos="64999">
              <a:srgbClr val="273037"/>
            </a:gs>
            <a:gs pos="100000">
              <a:srgbClr val="606B76"/>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1544638"/>
            <a:ext cx="73152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914400" y="2770188"/>
            <a:ext cx="73152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07100" y="549275"/>
            <a:ext cx="1189038" cy="296863"/>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FFFFFF"/>
                </a:solidFill>
              </a:defRPr>
            </a:lvl1pPr>
          </a:lstStyle>
          <a:p>
            <a:pPr defTabSz="457200" fontAlgn="base">
              <a:spcBef>
                <a:spcPct val="0"/>
              </a:spcBef>
              <a:spcAft>
                <a:spcPct val="0"/>
              </a:spcAft>
              <a:defRPr/>
            </a:pPr>
            <a:fld id="{762E8D76-353F-40AE-9772-A6CAD1EB92E3}" type="datetime1">
              <a:rPr lang="en-US" altLang="en-US">
                <a:ea typeface="ＭＳ Ｐゴシック" pitchFamily="34" charset="-128"/>
              </a:rPr>
              <a:pPr defTabSz="457200" fontAlgn="base">
                <a:spcBef>
                  <a:spcPct val="0"/>
                </a:spcBef>
                <a:spcAft>
                  <a:spcPct val="0"/>
                </a:spcAft>
                <a:defRPr/>
              </a:pPr>
              <a:t>2/27/2015</a:t>
            </a:fld>
            <a:endParaRPr lang="en-US" altLang="en-US" dirty="0">
              <a:ea typeface="ＭＳ Ｐゴシック" pitchFamily="34" charset="-128"/>
            </a:endParaRPr>
          </a:p>
        </p:txBody>
      </p:sp>
      <p:sp>
        <p:nvSpPr>
          <p:cNvPr id="6" name="Slide Number Placeholder 5"/>
          <p:cNvSpPr>
            <a:spLocks noGrp="1"/>
          </p:cNvSpPr>
          <p:nvPr>
            <p:ph type="sldNum" sz="quarter" idx="4"/>
          </p:nvPr>
        </p:nvSpPr>
        <p:spPr>
          <a:xfrm>
            <a:off x="8202613" y="0"/>
            <a:ext cx="941387" cy="301625"/>
          </a:xfrm>
          <a:prstGeom prst="rect">
            <a:avLst/>
          </a:prstGeom>
        </p:spPr>
        <p:txBody>
          <a:bodyPr vert="horz" wrap="square" lIns="91440" tIns="45720" rIns="91440" bIns="45720" numCol="1" anchor="ctr" anchorCtr="0" compatLnSpc="1">
            <a:prstTxWarp prst="textNoShape">
              <a:avLst/>
            </a:prstTxWarp>
          </a:bodyPr>
          <a:lstStyle>
            <a:lvl1pPr algn="r">
              <a:defRPr sz="1200" smtClean="0"/>
            </a:lvl1pPr>
          </a:lstStyle>
          <a:p>
            <a:pPr defTabSz="457200" fontAlgn="base">
              <a:spcBef>
                <a:spcPct val="0"/>
              </a:spcBef>
              <a:spcAft>
                <a:spcPct val="0"/>
              </a:spcAft>
              <a:defRPr/>
            </a:pPr>
            <a:fld id="{BB910ED2-36B6-4289-BAE6-165A51C6F74D}" type="slidenum">
              <a:rPr lang="en-US" altLang="en-US">
                <a:solidFill>
                  <a:prstClr val="white"/>
                </a:solidFill>
                <a:ea typeface="ＭＳ Ｐゴシック" pitchFamily="34" charset="-128"/>
              </a:rPr>
              <a:pPr defTabSz="457200" fontAlgn="base">
                <a:spcBef>
                  <a:spcPct val="0"/>
                </a:spcBef>
                <a:spcAft>
                  <a:spcPct val="0"/>
                </a:spcAft>
                <a:defRPr/>
              </a:pPr>
              <a:t>‹#›</a:t>
            </a:fld>
            <a:endParaRPr lang="en-US" altLang="en-US" dirty="0">
              <a:solidFill>
                <a:prstClr val="white"/>
              </a:solidFill>
              <a:ea typeface="ＭＳ Ｐゴシック" pitchFamily="34" charset="-128"/>
            </a:endParaRPr>
          </a:p>
        </p:txBody>
      </p:sp>
      <p:sp>
        <p:nvSpPr>
          <p:cNvPr id="5" name="Footer Placeholder 4"/>
          <p:cNvSpPr>
            <a:spLocks noGrp="1"/>
          </p:cNvSpPr>
          <p:nvPr>
            <p:ph type="ftr" sz="quarter" idx="3"/>
          </p:nvPr>
        </p:nvSpPr>
        <p:spPr>
          <a:xfrm>
            <a:off x="6008688" y="855663"/>
            <a:ext cx="2246312" cy="301625"/>
          </a:xfrm>
          <a:prstGeom prst="rect">
            <a:avLst/>
          </a:prstGeom>
        </p:spPr>
        <p:txBody>
          <a:bodyPr vert="horz" lIns="91440" tIns="0" rIns="91440" bIns="45720" rtlCol="0" anchor="t"/>
          <a:lstStyle>
            <a:lvl1pPr algn="l" fontAlgn="auto">
              <a:spcBef>
                <a:spcPts val="0"/>
              </a:spcBef>
              <a:spcAft>
                <a:spcPts val="0"/>
              </a:spcAft>
              <a:defRPr sz="1000">
                <a:solidFill>
                  <a:schemeClr val="tx1"/>
                </a:solidFill>
                <a:latin typeface="+mn-lt"/>
                <a:ea typeface="+mn-ea"/>
                <a:cs typeface="+mn-cs"/>
              </a:defRPr>
            </a:lvl1pPr>
          </a:lstStyle>
          <a:p>
            <a:pPr defTabSz="457200">
              <a:defRPr/>
            </a:pPr>
            <a:endParaRPr lang="en-US" dirty="0">
              <a:solidFill>
                <a:prstClr val="white"/>
              </a:solidFill>
            </a:endParaRPr>
          </a:p>
        </p:txBody>
      </p:sp>
    </p:spTree>
  </p:cSld>
  <p:clrMap bg1="dk1" tx1="lt1" bg2="dk2" tx2="lt2" accent1="accent1" accent2="accent2" accent3="accent3" accent4="accent4" accent5="accent5" accent6="accent6" hlink="hlink" folHlink="folHlink"/>
  <p:sldLayoutIdLst>
    <p:sldLayoutId id="2147483789" r:id="rId1"/>
  </p:sldLayoutIdLst>
  <p:hf hdr="0" ftr="0" dt="0"/>
  <p:txStyles>
    <p:titleStyle>
      <a:lvl1pPr algn="l" rtl="0" eaLnBrk="0" fontAlgn="base" hangingPunct="0">
        <a:spcBef>
          <a:spcPct val="0"/>
        </a:spcBef>
        <a:spcAft>
          <a:spcPct val="0"/>
        </a:spcAft>
        <a:defRPr sz="40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ct val="0"/>
        </a:spcAft>
        <a:buClr>
          <a:schemeClr val="tx2"/>
        </a:buClr>
        <a:buFont typeface="Wingdings" pitchFamily="2" charset="2"/>
        <a:buChar char="§"/>
        <a:defRPr sz="2000" kern="1200">
          <a:solidFill>
            <a:schemeClr val="tx1"/>
          </a:solidFill>
          <a:latin typeface="+mn-lt"/>
          <a:ea typeface="ＭＳ Ｐゴシック" charset="0"/>
          <a:cs typeface="ＭＳ Ｐゴシック" charset="0"/>
        </a:defRPr>
      </a:lvl1pPr>
      <a:lvl2pPr marL="501650" indent="-182563" algn="l" rtl="0" eaLnBrk="0" fontAlgn="base" hangingPunct="0">
        <a:spcBef>
          <a:spcPct val="20000"/>
        </a:spcBef>
        <a:spcAft>
          <a:spcPct val="0"/>
        </a:spcAft>
        <a:buClr>
          <a:schemeClr val="tx2"/>
        </a:buClr>
        <a:buFont typeface="Wingdings" pitchFamily="2" charset="2"/>
        <a:buChar char="§"/>
        <a:defRPr kern="1200">
          <a:solidFill>
            <a:schemeClr val="tx1"/>
          </a:solidFill>
          <a:latin typeface="+mn-lt"/>
          <a:ea typeface="ＭＳ Ｐゴシック" charset="0"/>
          <a:cs typeface="+mn-cs"/>
        </a:defRPr>
      </a:lvl2pPr>
      <a:lvl3pPr marL="685800" indent="-182563" algn="l" rtl="0" eaLnBrk="0" fontAlgn="base" hangingPunct="0">
        <a:spcBef>
          <a:spcPct val="20000"/>
        </a:spcBef>
        <a:spcAft>
          <a:spcPct val="0"/>
        </a:spcAft>
        <a:buClr>
          <a:schemeClr val="tx2"/>
        </a:buClr>
        <a:buFont typeface="Wingdings" pitchFamily="2" charset="2"/>
        <a:buChar char="§"/>
        <a:defRPr sz="1600" kern="1200">
          <a:solidFill>
            <a:schemeClr val="tx1"/>
          </a:solidFill>
          <a:latin typeface="+mn-lt"/>
          <a:ea typeface="ＭＳ Ｐゴシック" charset="0"/>
          <a:cs typeface="+mn-cs"/>
        </a:defRPr>
      </a:lvl3pPr>
      <a:lvl4pPr marL="914400" indent="-182563" algn="l" rtl="0" eaLnBrk="0" fontAlgn="base" hangingPunct="0">
        <a:spcBef>
          <a:spcPct val="20000"/>
        </a:spcBef>
        <a:spcAft>
          <a:spcPct val="0"/>
        </a:spcAft>
        <a:buClr>
          <a:schemeClr val="tx2"/>
        </a:buClr>
        <a:buFont typeface="Wingdings" pitchFamily="2" charset="2"/>
        <a:buChar char="§"/>
        <a:defRPr sz="1400" kern="1200">
          <a:solidFill>
            <a:schemeClr val="tx1"/>
          </a:solidFill>
          <a:latin typeface="+mn-lt"/>
          <a:ea typeface="ＭＳ Ｐゴシック" charset="0"/>
          <a:cs typeface="+mn-cs"/>
        </a:defRPr>
      </a:lvl4pPr>
      <a:lvl5pPr marL="1143000" indent="-182563" algn="l" rtl="0" eaLnBrk="0" fontAlgn="base" hangingPunct="0">
        <a:spcBef>
          <a:spcPct val="20000"/>
        </a:spcBef>
        <a:spcAft>
          <a:spcPct val="0"/>
        </a:spcAft>
        <a:buClr>
          <a:schemeClr val="tx2"/>
        </a:buClr>
        <a:buFont typeface="Wingdings" pitchFamily="2" charset="2"/>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32B32"/>
            </a:gs>
            <a:gs pos="64999">
              <a:srgbClr val="273037"/>
            </a:gs>
            <a:gs pos="100000">
              <a:srgbClr val="606B76"/>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1544638"/>
            <a:ext cx="73152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914400" y="2770188"/>
            <a:ext cx="73152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07100" y="549275"/>
            <a:ext cx="1189038" cy="296863"/>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FFFFFF"/>
                </a:solidFill>
              </a:defRPr>
            </a:lvl1pPr>
          </a:lstStyle>
          <a:p>
            <a:pPr defTabSz="457200" fontAlgn="base">
              <a:spcBef>
                <a:spcPct val="0"/>
              </a:spcBef>
              <a:spcAft>
                <a:spcPct val="0"/>
              </a:spcAft>
              <a:defRPr/>
            </a:pPr>
            <a:fld id="{762E8D76-353F-40AE-9772-A6CAD1EB92E3}" type="datetime1">
              <a:rPr lang="en-US" altLang="en-US">
                <a:ea typeface="ＭＳ Ｐゴシック" pitchFamily="34" charset="-128"/>
              </a:rPr>
              <a:pPr defTabSz="457200" fontAlgn="base">
                <a:spcBef>
                  <a:spcPct val="0"/>
                </a:spcBef>
                <a:spcAft>
                  <a:spcPct val="0"/>
                </a:spcAft>
                <a:defRPr/>
              </a:pPr>
              <a:t>2/27/2015</a:t>
            </a:fld>
            <a:endParaRPr lang="en-US" altLang="en-US" dirty="0">
              <a:ea typeface="ＭＳ Ｐゴシック" pitchFamily="34" charset="-128"/>
            </a:endParaRPr>
          </a:p>
        </p:txBody>
      </p:sp>
      <p:sp>
        <p:nvSpPr>
          <p:cNvPr id="6" name="Slide Number Placeholder 5"/>
          <p:cNvSpPr>
            <a:spLocks noGrp="1"/>
          </p:cNvSpPr>
          <p:nvPr>
            <p:ph type="sldNum" sz="quarter" idx="4"/>
          </p:nvPr>
        </p:nvSpPr>
        <p:spPr>
          <a:xfrm>
            <a:off x="8202613" y="0"/>
            <a:ext cx="941387" cy="301625"/>
          </a:xfrm>
          <a:prstGeom prst="rect">
            <a:avLst/>
          </a:prstGeom>
        </p:spPr>
        <p:txBody>
          <a:bodyPr vert="horz" wrap="square" lIns="91440" tIns="45720" rIns="91440" bIns="45720" numCol="1" anchor="ctr" anchorCtr="0" compatLnSpc="1">
            <a:prstTxWarp prst="textNoShape">
              <a:avLst/>
            </a:prstTxWarp>
          </a:bodyPr>
          <a:lstStyle>
            <a:lvl1pPr algn="r">
              <a:defRPr sz="1200" smtClean="0"/>
            </a:lvl1pPr>
          </a:lstStyle>
          <a:p>
            <a:pPr defTabSz="457200" fontAlgn="base">
              <a:spcBef>
                <a:spcPct val="0"/>
              </a:spcBef>
              <a:spcAft>
                <a:spcPct val="0"/>
              </a:spcAft>
              <a:defRPr/>
            </a:pPr>
            <a:fld id="{BB910ED2-36B6-4289-BAE6-165A51C6F74D}" type="slidenum">
              <a:rPr lang="en-US" altLang="en-US">
                <a:solidFill>
                  <a:prstClr val="white"/>
                </a:solidFill>
                <a:ea typeface="ＭＳ Ｐゴシック" pitchFamily="34" charset="-128"/>
              </a:rPr>
              <a:pPr defTabSz="457200" fontAlgn="base">
                <a:spcBef>
                  <a:spcPct val="0"/>
                </a:spcBef>
                <a:spcAft>
                  <a:spcPct val="0"/>
                </a:spcAft>
                <a:defRPr/>
              </a:pPr>
              <a:t>‹#›</a:t>
            </a:fld>
            <a:endParaRPr lang="en-US" altLang="en-US" dirty="0">
              <a:solidFill>
                <a:prstClr val="white"/>
              </a:solidFill>
              <a:ea typeface="ＭＳ Ｐゴシック" pitchFamily="34" charset="-128"/>
            </a:endParaRPr>
          </a:p>
        </p:txBody>
      </p:sp>
      <p:sp>
        <p:nvSpPr>
          <p:cNvPr id="5" name="Footer Placeholder 4"/>
          <p:cNvSpPr>
            <a:spLocks noGrp="1"/>
          </p:cNvSpPr>
          <p:nvPr>
            <p:ph type="ftr" sz="quarter" idx="3"/>
          </p:nvPr>
        </p:nvSpPr>
        <p:spPr>
          <a:xfrm>
            <a:off x="6008688" y="855663"/>
            <a:ext cx="2246312" cy="301625"/>
          </a:xfrm>
          <a:prstGeom prst="rect">
            <a:avLst/>
          </a:prstGeom>
        </p:spPr>
        <p:txBody>
          <a:bodyPr vert="horz" lIns="91440" tIns="0" rIns="91440" bIns="45720" rtlCol="0" anchor="t"/>
          <a:lstStyle>
            <a:lvl1pPr algn="l" fontAlgn="auto">
              <a:spcBef>
                <a:spcPts val="0"/>
              </a:spcBef>
              <a:spcAft>
                <a:spcPts val="0"/>
              </a:spcAft>
              <a:defRPr sz="1000">
                <a:solidFill>
                  <a:schemeClr val="tx1"/>
                </a:solidFill>
                <a:latin typeface="+mn-lt"/>
                <a:ea typeface="+mn-ea"/>
                <a:cs typeface="+mn-cs"/>
              </a:defRPr>
            </a:lvl1pPr>
          </a:lstStyle>
          <a:p>
            <a:pPr defTabSz="457200">
              <a:defRPr/>
            </a:pPr>
            <a:endParaRPr lang="en-US" dirty="0">
              <a:solidFill>
                <a:prstClr val="white"/>
              </a:solidFill>
            </a:endParaRPr>
          </a:p>
        </p:txBody>
      </p:sp>
    </p:spTree>
  </p:cSld>
  <p:clrMap bg1="dk1" tx1="lt1" bg2="dk2" tx2="lt2" accent1="accent1" accent2="accent2" accent3="accent3" accent4="accent4" accent5="accent5" accent6="accent6" hlink="hlink" folHlink="folHlink"/>
  <p:sldLayoutIdLst>
    <p:sldLayoutId id="2147483791" r:id="rId1"/>
  </p:sldLayoutIdLst>
  <p:hf hdr="0" ftr="0" dt="0"/>
  <p:txStyles>
    <p:titleStyle>
      <a:lvl1pPr algn="l" rtl="0" eaLnBrk="0" fontAlgn="base" hangingPunct="0">
        <a:spcBef>
          <a:spcPct val="0"/>
        </a:spcBef>
        <a:spcAft>
          <a:spcPct val="0"/>
        </a:spcAft>
        <a:defRPr sz="40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ct val="0"/>
        </a:spcAft>
        <a:buClr>
          <a:schemeClr val="tx2"/>
        </a:buClr>
        <a:buFont typeface="Wingdings" pitchFamily="2" charset="2"/>
        <a:buChar char="§"/>
        <a:defRPr sz="2000" kern="1200">
          <a:solidFill>
            <a:schemeClr val="tx1"/>
          </a:solidFill>
          <a:latin typeface="+mn-lt"/>
          <a:ea typeface="ＭＳ Ｐゴシック" charset="0"/>
          <a:cs typeface="ＭＳ Ｐゴシック" charset="0"/>
        </a:defRPr>
      </a:lvl1pPr>
      <a:lvl2pPr marL="501650" indent="-182563" algn="l" rtl="0" eaLnBrk="0" fontAlgn="base" hangingPunct="0">
        <a:spcBef>
          <a:spcPct val="20000"/>
        </a:spcBef>
        <a:spcAft>
          <a:spcPct val="0"/>
        </a:spcAft>
        <a:buClr>
          <a:schemeClr val="tx2"/>
        </a:buClr>
        <a:buFont typeface="Wingdings" pitchFamily="2" charset="2"/>
        <a:buChar char="§"/>
        <a:defRPr kern="1200">
          <a:solidFill>
            <a:schemeClr val="tx1"/>
          </a:solidFill>
          <a:latin typeface="+mn-lt"/>
          <a:ea typeface="ＭＳ Ｐゴシック" charset="0"/>
          <a:cs typeface="+mn-cs"/>
        </a:defRPr>
      </a:lvl2pPr>
      <a:lvl3pPr marL="685800" indent="-182563" algn="l" rtl="0" eaLnBrk="0" fontAlgn="base" hangingPunct="0">
        <a:spcBef>
          <a:spcPct val="20000"/>
        </a:spcBef>
        <a:spcAft>
          <a:spcPct val="0"/>
        </a:spcAft>
        <a:buClr>
          <a:schemeClr val="tx2"/>
        </a:buClr>
        <a:buFont typeface="Wingdings" pitchFamily="2" charset="2"/>
        <a:buChar char="§"/>
        <a:defRPr sz="1600" kern="1200">
          <a:solidFill>
            <a:schemeClr val="tx1"/>
          </a:solidFill>
          <a:latin typeface="+mn-lt"/>
          <a:ea typeface="ＭＳ Ｐゴシック" charset="0"/>
          <a:cs typeface="+mn-cs"/>
        </a:defRPr>
      </a:lvl3pPr>
      <a:lvl4pPr marL="914400" indent="-182563" algn="l" rtl="0" eaLnBrk="0" fontAlgn="base" hangingPunct="0">
        <a:spcBef>
          <a:spcPct val="20000"/>
        </a:spcBef>
        <a:spcAft>
          <a:spcPct val="0"/>
        </a:spcAft>
        <a:buClr>
          <a:schemeClr val="tx2"/>
        </a:buClr>
        <a:buFont typeface="Wingdings" pitchFamily="2" charset="2"/>
        <a:buChar char="§"/>
        <a:defRPr sz="1400" kern="1200">
          <a:solidFill>
            <a:schemeClr val="tx1"/>
          </a:solidFill>
          <a:latin typeface="+mn-lt"/>
          <a:ea typeface="ＭＳ Ｐゴシック" charset="0"/>
          <a:cs typeface="+mn-cs"/>
        </a:defRPr>
      </a:lvl4pPr>
      <a:lvl5pPr marL="1143000" indent="-182563" algn="l" rtl="0" eaLnBrk="0" fontAlgn="base" hangingPunct="0">
        <a:spcBef>
          <a:spcPct val="20000"/>
        </a:spcBef>
        <a:spcAft>
          <a:spcPct val="0"/>
        </a:spcAft>
        <a:buClr>
          <a:schemeClr val="tx2"/>
        </a:buClr>
        <a:buFont typeface="Wingdings" pitchFamily="2" charset="2"/>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32B32"/>
            </a:gs>
            <a:gs pos="64999">
              <a:srgbClr val="273037"/>
            </a:gs>
            <a:gs pos="100000">
              <a:srgbClr val="606B76"/>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1544638"/>
            <a:ext cx="73152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914400" y="2770188"/>
            <a:ext cx="73152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07100" y="549275"/>
            <a:ext cx="1189038" cy="296863"/>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FFFFFF"/>
                </a:solidFill>
              </a:defRPr>
            </a:lvl1pPr>
          </a:lstStyle>
          <a:p>
            <a:pPr defTabSz="457200" fontAlgn="base">
              <a:spcBef>
                <a:spcPct val="0"/>
              </a:spcBef>
              <a:spcAft>
                <a:spcPct val="0"/>
              </a:spcAft>
              <a:defRPr/>
            </a:pPr>
            <a:fld id="{762E8D76-353F-40AE-9772-A6CAD1EB92E3}" type="datetime1">
              <a:rPr lang="en-US" altLang="en-US">
                <a:ea typeface="ＭＳ Ｐゴシック" pitchFamily="34" charset="-128"/>
              </a:rPr>
              <a:pPr defTabSz="457200" fontAlgn="base">
                <a:spcBef>
                  <a:spcPct val="0"/>
                </a:spcBef>
                <a:spcAft>
                  <a:spcPct val="0"/>
                </a:spcAft>
                <a:defRPr/>
              </a:pPr>
              <a:t>2/27/2015</a:t>
            </a:fld>
            <a:endParaRPr lang="en-US" altLang="en-US" dirty="0">
              <a:ea typeface="ＭＳ Ｐゴシック" pitchFamily="34" charset="-128"/>
            </a:endParaRPr>
          </a:p>
        </p:txBody>
      </p:sp>
      <p:sp>
        <p:nvSpPr>
          <p:cNvPr id="6" name="Slide Number Placeholder 5"/>
          <p:cNvSpPr>
            <a:spLocks noGrp="1"/>
          </p:cNvSpPr>
          <p:nvPr>
            <p:ph type="sldNum" sz="quarter" idx="4"/>
          </p:nvPr>
        </p:nvSpPr>
        <p:spPr>
          <a:xfrm>
            <a:off x="8202613" y="0"/>
            <a:ext cx="941387" cy="301625"/>
          </a:xfrm>
          <a:prstGeom prst="rect">
            <a:avLst/>
          </a:prstGeom>
        </p:spPr>
        <p:txBody>
          <a:bodyPr vert="horz" wrap="square" lIns="91440" tIns="45720" rIns="91440" bIns="45720" numCol="1" anchor="ctr" anchorCtr="0" compatLnSpc="1">
            <a:prstTxWarp prst="textNoShape">
              <a:avLst/>
            </a:prstTxWarp>
          </a:bodyPr>
          <a:lstStyle>
            <a:lvl1pPr algn="r">
              <a:defRPr sz="1200" smtClean="0"/>
            </a:lvl1pPr>
          </a:lstStyle>
          <a:p>
            <a:pPr defTabSz="457200" fontAlgn="base">
              <a:spcBef>
                <a:spcPct val="0"/>
              </a:spcBef>
              <a:spcAft>
                <a:spcPct val="0"/>
              </a:spcAft>
              <a:defRPr/>
            </a:pPr>
            <a:fld id="{BB910ED2-36B6-4289-BAE6-165A51C6F74D}" type="slidenum">
              <a:rPr lang="en-US" altLang="en-US">
                <a:solidFill>
                  <a:prstClr val="white"/>
                </a:solidFill>
                <a:ea typeface="ＭＳ Ｐゴシック" pitchFamily="34" charset="-128"/>
              </a:rPr>
              <a:pPr defTabSz="457200" fontAlgn="base">
                <a:spcBef>
                  <a:spcPct val="0"/>
                </a:spcBef>
                <a:spcAft>
                  <a:spcPct val="0"/>
                </a:spcAft>
                <a:defRPr/>
              </a:pPr>
              <a:t>‹#›</a:t>
            </a:fld>
            <a:endParaRPr lang="en-US" altLang="en-US" dirty="0">
              <a:solidFill>
                <a:prstClr val="white"/>
              </a:solidFill>
              <a:ea typeface="ＭＳ Ｐゴシック" pitchFamily="34" charset="-128"/>
            </a:endParaRPr>
          </a:p>
        </p:txBody>
      </p:sp>
      <p:sp>
        <p:nvSpPr>
          <p:cNvPr id="5" name="Footer Placeholder 4"/>
          <p:cNvSpPr>
            <a:spLocks noGrp="1"/>
          </p:cNvSpPr>
          <p:nvPr>
            <p:ph type="ftr" sz="quarter" idx="3"/>
          </p:nvPr>
        </p:nvSpPr>
        <p:spPr>
          <a:xfrm>
            <a:off x="6008688" y="855663"/>
            <a:ext cx="2246312" cy="301625"/>
          </a:xfrm>
          <a:prstGeom prst="rect">
            <a:avLst/>
          </a:prstGeom>
        </p:spPr>
        <p:txBody>
          <a:bodyPr vert="horz" lIns="91440" tIns="0" rIns="91440" bIns="45720" rtlCol="0" anchor="t"/>
          <a:lstStyle>
            <a:lvl1pPr algn="l" fontAlgn="auto">
              <a:spcBef>
                <a:spcPts val="0"/>
              </a:spcBef>
              <a:spcAft>
                <a:spcPts val="0"/>
              </a:spcAft>
              <a:defRPr sz="1000">
                <a:solidFill>
                  <a:schemeClr val="tx1"/>
                </a:solidFill>
                <a:latin typeface="+mn-lt"/>
                <a:ea typeface="+mn-ea"/>
                <a:cs typeface="+mn-cs"/>
              </a:defRPr>
            </a:lvl1pPr>
          </a:lstStyle>
          <a:p>
            <a:pPr defTabSz="457200">
              <a:defRPr/>
            </a:pPr>
            <a:endParaRPr lang="en-US" dirty="0">
              <a:solidFill>
                <a:prstClr val="white"/>
              </a:solidFill>
            </a:endParaRPr>
          </a:p>
        </p:txBody>
      </p:sp>
    </p:spTree>
  </p:cSld>
  <p:clrMap bg1="dk1" tx1="lt1" bg2="dk2" tx2="lt2" accent1="accent1" accent2="accent2" accent3="accent3" accent4="accent4" accent5="accent5" accent6="accent6" hlink="hlink" folHlink="folHlink"/>
  <p:sldLayoutIdLst>
    <p:sldLayoutId id="2147483793" r:id="rId1"/>
  </p:sldLayoutIdLst>
  <p:hf hdr="0" ftr="0" dt="0"/>
  <p:txStyles>
    <p:titleStyle>
      <a:lvl1pPr algn="l" rtl="0" eaLnBrk="0" fontAlgn="base" hangingPunct="0">
        <a:spcBef>
          <a:spcPct val="0"/>
        </a:spcBef>
        <a:spcAft>
          <a:spcPct val="0"/>
        </a:spcAft>
        <a:defRPr sz="40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ct val="0"/>
        </a:spcAft>
        <a:buClr>
          <a:schemeClr val="tx2"/>
        </a:buClr>
        <a:buFont typeface="Wingdings" pitchFamily="2" charset="2"/>
        <a:buChar char="§"/>
        <a:defRPr sz="2000" kern="1200">
          <a:solidFill>
            <a:schemeClr val="tx1"/>
          </a:solidFill>
          <a:latin typeface="+mn-lt"/>
          <a:ea typeface="ＭＳ Ｐゴシック" charset="0"/>
          <a:cs typeface="ＭＳ Ｐゴシック" charset="0"/>
        </a:defRPr>
      </a:lvl1pPr>
      <a:lvl2pPr marL="501650" indent="-182563" algn="l" rtl="0" eaLnBrk="0" fontAlgn="base" hangingPunct="0">
        <a:spcBef>
          <a:spcPct val="20000"/>
        </a:spcBef>
        <a:spcAft>
          <a:spcPct val="0"/>
        </a:spcAft>
        <a:buClr>
          <a:schemeClr val="tx2"/>
        </a:buClr>
        <a:buFont typeface="Wingdings" pitchFamily="2" charset="2"/>
        <a:buChar char="§"/>
        <a:defRPr kern="1200">
          <a:solidFill>
            <a:schemeClr val="tx1"/>
          </a:solidFill>
          <a:latin typeface="+mn-lt"/>
          <a:ea typeface="ＭＳ Ｐゴシック" charset="0"/>
          <a:cs typeface="+mn-cs"/>
        </a:defRPr>
      </a:lvl2pPr>
      <a:lvl3pPr marL="685800" indent="-182563" algn="l" rtl="0" eaLnBrk="0" fontAlgn="base" hangingPunct="0">
        <a:spcBef>
          <a:spcPct val="20000"/>
        </a:spcBef>
        <a:spcAft>
          <a:spcPct val="0"/>
        </a:spcAft>
        <a:buClr>
          <a:schemeClr val="tx2"/>
        </a:buClr>
        <a:buFont typeface="Wingdings" pitchFamily="2" charset="2"/>
        <a:buChar char="§"/>
        <a:defRPr sz="1600" kern="1200">
          <a:solidFill>
            <a:schemeClr val="tx1"/>
          </a:solidFill>
          <a:latin typeface="+mn-lt"/>
          <a:ea typeface="ＭＳ Ｐゴシック" charset="0"/>
          <a:cs typeface="+mn-cs"/>
        </a:defRPr>
      </a:lvl3pPr>
      <a:lvl4pPr marL="914400" indent="-182563" algn="l" rtl="0" eaLnBrk="0" fontAlgn="base" hangingPunct="0">
        <a:spcBef>
          <a:spcPct val="20000"/>
        </a:spcBef>
        <a:spcAft>
          <a:spcPct val="0"/>
        </a:spcAft>
        <a:buClr>
          <a:schemeClr val="tx2"/>
        </a:buClr>
        <a:buFont typeface="Wingdings" pitchFamily="2" charset="2"/>
        <a:buChar char="§"/>
        <a:defRPr sz="1400" kern="1200">
          <a:solidFill>
            <a:schemeClr val="tx1"/>
          </a:solidFill>
          <a:latin typeface="+mn-lt"/>
          <a:ea typeface="ＭＳ Ｐゴシック" charset="0"/>
          <a:cs typeface="+mn-cs"/>
        </a:defRPr>
      </a:lvl4pPr>
      <a:lvl5pPr marL="1143000" indent="-182563" algn="l" rtl="0" eaLnBrk="0" fontAlgn="base" hangingPunct="0">
        <a:spcBef>
          <a:spcPct val="20000"/>
        </a:spcBef>
        <a:spcAft>
          <a:spcPct val="0"/>
        </a:spcAft>
        <a:buClr>
          <a:schemeClr val="tx2"/>
        </a:buClr>
        <a:buFont typeface="Wingdings" pitchFamily="2" charset="2"/>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32B32"/>
            </a:gs>
            <a:gs pos="64999">
              <a:srgbClr val="273037"/>
            </a:gs>
            <a:gs pos="100000">
              <a:srgbClr val="606B76"/>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1544638"/>
            <a:ext cx="73152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914400" y="2770188"/>
            <a:ext cx="73152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07100" y="549275"/>
            <a:ext cx="1189038" cy="296863"/>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FFFFFF"/>
                </a:solidFill>
              </a:defRPr>
            </a:lvl1pPr>
          </a:lstStyle>
          <a:p>
            <a:pPr defTabSz="457200" fontAlgn="base">
              <a:spcBef>
                <a:spcPct val="0"/>
              </a:spcBef>
              <a:spcAft>
                <a:spcPct val="0"/>
              </a:spcAft>
              <a:defRPr/>
            </a:pPr>
            <a:fld id="{762E8D76-353F-40AE-9772-A6CAD1EB92E3}" type="datetime1">
              <a:rPr lang="en-US" altLang="en-US">
                <a:ea typeface="ＭＳ Ｐゴシック" pitchFamily="34" charset="-128"/>
              </a:rPr>
              <a:pPr defTabSz="457200" fontAlgn="base">
                <a:spcBef>
                  <a:spcPct val="0"/>
                </a:spcBef>
                <a:spcAft>
                  <a:spcPct val="0"/>
                </a:spcAft>
                <a:defRPr/>
              </a:pPr>
              <a:t>2/27/2015</a:t>
            </a:fld>
            <a:endParaRPr lang="en-US" altLang="en-US" dirty="0">
              <a:ea typeface="ＭＳ Ｐゴシック" pitchFamily="34" charset="-128"/>
            </a:endParaRPr>
          </a:p>
        </p:txBody>
      </p:sp>
      <p:sp>
        <p:nvSpPr>
          <p:cNvPr id="6" name="Slide Number Placeholder 5"/>
          <p:cNvSpPr>
            <a:spLocks noGrp="1"/>
          </p:cNvSpPr>
          <p:nvPr>
            <p:ph type="sldNum" sz="quarter" idx="4"/>
          </p:nvPr>
        </p:nvSpPr>
        <p:spPr>
          <a:xfrm>
            <a:off x="8202613" y="0"/>
            <a:ext cx="941387" cy="301625"/>
          </a:xfrm>
          <a:prstGeom prst="rect">
            <a:avLst/>
          </a:prstGeom>
        </p:spPr>
        <p:txBody>
          <a:bodyPr vert="horz" wrap="square" lIns="91440" tIns="45720" rIns="91440" bIns="45720" numCol="1" anchor="ctr" anchorCtr="0" compatLnSpc="1">
            <a:prstTxWarp prst="textNoShape">
              <a:avLst/>
            </a:prstTxWarp>
          </a:bodyPr>
          <a:lstStyle>
            <a:lvl1pPr algn="r">
              <a:defRPr sz="1200" smtClean="0"/>
            </a:lvl1pPr>
          </a:lstStyle>
          <a:p>
            <a:pPr defTabSz="457200" fontAlgn="base">
              <a:spcBef>
                <a:spcPct val="0"/>
              </a:spcBef>
              <a:spcAft>
                <a:spcPct val="0"/>
              </a:spcAft>
              <a:defRPr/>
            </a:pPr>
            <a:fld id="{BB910ED2-36B6-4289-BAE6-165A51C6F74D}" type="slidenum">
              <a:rPr lang="en-US" altLang="en-US">
                <a:solidFill>
                  <a:prstClr val="white"/>
                </a:solidFill>
                <a:ea typeface="ＭＳ Ｐゴシック" pitchFamily="34" charset="-128"/>
              </a:rPr>
              <a:pPr defTabSz="457200" fontAlgn="base">
                <a:spcBef>
                  <a:spcPct val="0"/>
                </a:spcBef>
                <a:spcAft>
                  <a:spcPct val="0"/>
                </a:spcAft>
                <a:defRPr/>
              </a:pPr>
              <a:t>‹#›</a:t>
            </a:fld>
            <a:endParaRPr lang="en-US" altLang="en-US" dirty="0">
              <a:solidFill>
                <a:prstClr val="white"/>
              </a:solidFill>
              <a:ea typeface="ＭＳ Ｐゴシック" pitchFamily="34" charset="-128"/>
            </a:endParaRPr>
          </a:p>
        </p:txBody>
      </p:sp>
      <p:sp>
        <p:nvSpPr>
          <p:cNvPr id="5" name="Footer Placeholder 4"/>
          <p:cNvSpPr>
            <a:spLocks noGrp="1"/>
          </p:cNvSpPr>
          <p:nvPr>
            <p:ph type="ftr" sz="quarter" idx="3"/>
          </p:nvPr>
        </p:nvSpPr>
        <p:spPr>
          <a:xfrm>
            <a:off x="6008688" y="855663"/>
            <a:ext cx="2246312" cy="301625"/>
          </a:xfrm>
          <a:prstGeom prst="rect">
            <a:avLst/>
          </a:prstGeom>
        </p:spPr>
        <p:txBody>
          <a:bodyPr vert="horz" lIns="91440" tIns="0" rIns="91440" bIns="45720" rtlCol="0" anchor="t"/>
          <a:lstStyle>
            <a:lvl1pPr algn="l" fontAlgn="auto">
              <a:spcBef>
                <a:spcPts val="0"/>
              </a:spcBef>
              <a:spcAft>
                <a:spcPts val="0"/>
              </a:spcAft>
              <a:defRPr sz="1000">
                <a:solidFill>
                  <a:schemeClr val="tx1"/>
                </a:solidFill>
                <a:latin typeface="+mn-lt"/>
                <a:ea typeface="+mn-ea"/>
                <a:cs typeface="+mn-cs"/>
              </a:defRPr>
            </a:lvl1pPr>
          </a:lstStyle>
          <a:p>
            <a:pPr defTabSz="457200">
              <a:defRPr/>
            </a:pPr>
            <a:endParaRPr lang="en-US" dirty="0">
              <a:solidFill>
                <a:prstClr val="white"/>
              </a:solidFill>
            </a:endParaRPr>
          </a:p>
        </p:txBody>
      </p:sp>
    </p:spTree>
  </p:cSld>
  <p:clrMap bg1="dk1" tx1="lt1" bg2="dk2" tx2="lt2" accent1="accent1" accent2="accent2" accent3="accent3" accent4="accent4" accent5="accent5" accent6="accent6" hlink="hlink" folHlink="folHlink"/>
  <p:sldLayoutIdLst>
    <p:sldLayoutId id="2147483797" r:id="rId1"/>
  </p:sldLayoutIdLst>
  <p:hf hdr="0" ftr="0" dt="0"/>
  <p:txStyles>
    <p:titleStyle>
      <a:lvl1pPr algn="l" rtl="0" eaLnBrk="0" fontAlgn="base" hangingPunct="0">
        <a:spcBef>
          <a:spcPct val="0"/>
        </a:spcBef>
        <a:spcAft>
          <a:spcPct val="0"/>
        </a:spcAft>
        <a:defRPr sz="40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ct val="0"/>
        </a:spcAft>
        <a:buClr>
          <a:schemeClr val="tx2"/>
        </a:buClr>
        <a:buFont typeface="Wingdings" pitchFamily="2" charset="2"/>
        <a:buChar char="§"/>
        <a:defRPr sz="2000" kern="1200">
          <a:solidFill>
            <a:schemeClr val="tx1"/>
          </a:solidFill>
          <a:latin typeface="+mn-lt"/>
          <a:ea typeface="ＭＳ Ｐゴシック" charset="0"/>
          <a:cs typeface="ＭＳ Ｐゴシック" charset="0"/>
        </a:defRPr>
      </a:lvl1pPr>
      <a:lvl2pPr marL="501650" indent="-182563" algn="l" rtl="0" eaLnBrk="0" fontAlgn="base" hangingPunct="0">
        <a:spcBef>
          <a:spcPct val="20000"/>
        </a:spcBef>
        <a:spcAft>
          <a:spcPct val="0"/>
        </a:spcAft>
        <a:buClr>
          <a:schemeClr val="tx2"/>
        </a:buClr>
        <a:buFont typeface="Wingdings" pitchFamily="2" charset="2"/>
        <a:buChar char="§"/>
        <a:defRPr kern="1200">
          <a:solidFill>
            <a:schemeClr val="tx1"/>
          </a:solidFill>
          <a:latin typeface="+mn-lt"/>
          <a:ea typeface="ＭＳ Ｐゴシック" charset="0"/>
          <a:cs typeface="+mn-cs"/>
        </a:defRPr>
      </a:lvl2pPr>
      <a:lvl3pPr marL="685800" indent="-182563" algn="l" rtl="0" eaLnBrk="0" fontAlgn="base" hangingPunct="0">
        <a:spcBef>
          <a:spcPct val="20000"/>
        </a:spcBef>
        <a:spcAft>
          <a:spcPct val="0"/>
        </a:spcAft>
        <a:buClr>
          <a:schemeClr val="tx2"/>
        </a:buClr>
        <a:buFont typeface="Wingdings" pitchFamily="2" charset="2"/>
        <a:buChar char="§"/>
        <a:defRPr sz="1600" kern="1200">
          <a:solidFill>
            <a:schemeClr val="tx1"/>
          </a:solidFill>
          <a:latin typeface="+mn-lt"/>
          <a:ea typeface="ＭＳ Ｐゴシック" charset="0"/>
          <a:cs typeface="+mn-cs"/>
        </a:defRPr>
      </a:lvl3pPr>
      <a:lvl4pPr marL="914400" indent="-182563" algn="l" rtl="0" eaLnBrk="0" fontAlgn="base" hangingPunct="0">
        <a:spcBef>
          <a:spcPct val="20000"/>
        </a:spcBef>
        <a:spcAft>
          <a:spcPct val="0"/>
        </a:spcAft>
        <a:buClr>
          <a:schemeClr val="tx2"/>
        </a:buClr>
        <a:buFont typeface="Wingdings" pitchFamily="2" charset="2"/>
        <a:buChar char="§"/>
        <a:defRPr sz="1400" kern="1200">
          <a:solidFill>
            <a:schemeClr val="tx1"/>
          </a:solidFill>
          <a:latin typeface="+mn-lt"/>
          <a:ea typeface="ＭＳ Ｐゴシック" charset="0"/>
          <a:cs typeface="+mn-cs"/>
        </a:defRPr>
      </a:lvl4pPr>
      <a:lvl5pPr marL="1143000" indent="-182563" algn="l" rtl="0" eaLnBrk="0" fontAlgn="base" hangingPunct="0">
        <a:spcBef>
          <a:spcPct val="20000"/>
        </a:spcBef>
        <a:spcAft>
          <a:spcPct val="0"/>
        </a:spcAft>
        <a:buClr>
          <a:schemeClr val="tx2"/>
        </a:buClr>
        <a:buFont typeface="Wingdings" pitchFamily="2" charset="2"/>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defTabSz="914400"/>
            <a:fld id="{3AB40E42-2761-412E-B469-5B1AD98339FE}" type="datetimeFigureOut">
              <a:rPr lang="en-US" smtClean="0"/>
              <a:pPr defTabSz="914400"/>
              <a:t>2/27/2015</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defTabSz="914400"/>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defTabSz="914400"/>
            <a:fld id="{713F52AA-A846-4E48-A5B1-824F3290F2CC}" type="slidenum">
              <a:rPr lang="en-US" smtClean="0"/>
              <a:pPr defTabSz="914400"/>
              <a:t>‹#›</a:t>
            </a:fld>
            <a:endParaRPr lang="en-US" dirty="0"/>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5" tIns="45717" rIns="91435" bIns="4571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5" tIns="45717" rIns="91435" bIns="457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5" tIns="45717" rIns="91435" bIns="45717" rtlCol="0" anchor="ctr"/>
          <a:lstStyle>
            <a:lvl1pPr algn="l">
              <a:defRPr sz="1200">
                <a:solidFill>
                  <a:schemeClr val="tx1">
                    <a:tint val="75000"/>
                  </a:schemeClr>
                </a:solidFill>
              </a:defRPr>
            </a:lvl1pPr>
          </a:lstStyle>
          <a:p>
            <a:pPr defTabSz="914342"/>
            <a:fld id="{B97F066F-754F-46E8-9842-BB685AE78EDF}" type="datetimeFigureOut">
              <a:rPr lang="en-US" smtClean="0">
                <a:solidFill>
                  <a:prstClr val="black">
                    <a:tint val="75000"/>
                  </a:prstClr>
                </a:solidFill>
              </a:rPr>
              <a:pPr defTabSz="914342"/>
              <a:t>2/27/2015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5" tIns="45717" rIns="91435" bIns="45717" rtlCol="0" anchor="ctr"/>
          <a:lstStyle>
            <a:lvl1pPr algn="ctr">
              <a:defRPr sz="1200">
                <a:solidFill>
                  <a:schemeClr val="tx1">
                    <a:tint val="75000"/>
                  </a:schemeClr>
                </a:solidFill>
              </a:defRPr>
            </a:lvl1pPr>
          </a:lstStyle>
          <a:p>
            <a:pPr defTabSz="914342"/>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5" tIns="45717" rIns="91435" bIns="45717" rtlCol="0" anchor="ctr"/>
          <a:lstStyle>
            <a:lvl1pPr algn="r">
              <a:defRPr sz="1200">
                <a:solidFill>
                  <a:schemeClr val="tx1">
                    <a:tint val="75000"/>
                  </a:schemeClr>
                </a:solidFill>
              </a:defRPr>
            </a:lvl1pPr>
          </a:lstStyle>
          <a:p>
            <a:pPr defTabSz="914342"/>
            <a:fld id="{7C2914FE-58A6-40C4-9364-A89021EC10DE}" type="slidenum">
              <a:rPr lang="en-US" smtClean="0">
                <a:solidFill>
                  <a:prstClr val="black">
                    <a:tint val="75000"/>
                  </a:prstClr>
                </a:solidFill>
              </a:rPr>
              <a:pPr defTabSz="914342"/>
              <a:t>‹#›</a:t>
            </a:fld>
            <a:endParaRPr lang="en-US" dirty="0">
              <a:solidFill>
                <a:prstClr val="black">
                  <a:tint val="75000"/>
                </a:prstClr>
              </a:solidFill>
            </a:endParaRPr>
          </a:p>
        </p:txBody>
      </p:sp>
    </p:spTree>
    <p:extLst>
      <p:ext uri="{BB962C8B-B14F-4D97-AF65-F5344CB8AC3E}">
        <p14:creationId xmlns:p14="http://schemas.microsoft.com/office/powerpoint/2010/main" val="1991016752"/>
      </p:ext>
    </p:extLst>
  </p:cSld>
  <p:clrMap bg1="lt1" tx1="dk1" bg2="lt2" tx2="dk2" accent1="accent1" accent2="accent2" accent3="accent3" accent4="accent4" accent5="accent5" accent6="accent6" hlink="hlink" folHlink="folHlink"/>
  <p:sldLayoutIdLst>
    <p:sldLayoutId id="2147483802" r:id="rId1"/>
  </p:sldLayoutIdLst>
  <p:txStyles>
    <p:titleStyle>
      <a:lvl1pPr algn="ctr" defTabSz="914342" rtl="0" eaLnBrk="1" latinLnBrk="0" hangingPunct="1">
        <a:spcBef>
          <a:spcPct val="0"/>
        </a:spcBef>
        <a:buNone/>
        <a:defRPr sz="4400" kern="1200">
          <a:solidFill>
            <a:schemeClr val="tx1"/>
          </a:solidFill>
          <a:latin typeface="+mj-lt"/>
          <a:ea typeface="+mj-ea"/>
          <a:cs typeface="+mj-cs"/>
        </a:defRPr>
      </a:lvl1pPr>
    </p:titleStyle>
    <p:bodyStyle>
      <a:lvl1pPr marL="342878" indent="-342878" algn="l" defTabSz="91434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03" indent="-285732" algn="l" defTabSz="91434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27" indent="-228585" algn="l" defTabSz="91434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98" indent="-228585" algn="l" defTabSz="91434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69" indent="-228585" algn="l" defTabSz="91434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39" indent="-228585" algn="l" defTabSz="91434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10" indent="-228585" algn="l" defTabSz="91434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81" indent="-228585" algn="l" defTabSz="91434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51" indent="-228585" algn="l" defTabSz="91434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42" rtl="0" eaLnBrk="1" latinLnBrk="0" hangingPunct="1">
        <a:defRPr sz="1800" kern="1200">
          <a:solidFill>
            <a:schemeClr val="tx1"/>
          </a:solidFill>
          <a:latin typeface="+mn-lt"/>
          <a:ea typeface="+mn-ea"/>
          <a:cs typeface="+mn-cs"/>
        </a:defRPr>
      </a:lvl1pPr>
      <a:lvl2pPr marL="457171"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2" algn="l" defTabSz="914342" rtl="0" eaLnBrk="1" latinLnBrk="0" hangingPunct="1">
        <a:defRPr sz="1800" kern="1200">
          <a:solidFill>
            <a:schemeClr val="tx1"/>
          </a:solidFill>
          <a:latin typeface="+mn-lt"/>
          <a:ea typeface="+mn-ea"/>
          <a:cs typeface="+mn-cs"/>
        </a:defRPr>
      </a:lvl4pPr>
      <a:lvl5pPr marL="1828683" algn="l" defTabSz="914342" rtl="0" eaLnBrk="1" latinLnBrk="0" hangingPunct="1">
        <a:defRPr sz="1800" kern="1200">
          <a:solidFill>
            <a:schemeClr val="tx1"/>
          </a:solidFill>
          <a:latin typeface="+mn-lt"/>
          <a:ea typeface="+mn-ea"/>
          <a:cs typeface="+mn-cs"/>
        </a:defRPr>
      </a:lvl5pPr>
      <a:lvl6pPr marL="2285854" algn="l" defTabSz="914342" rtl="0" eaLnBrk="1" latinLnBrk="0" hangingPunct="1">
        <a:defRPr sz="1800" kern="1200">
          <a:solidFill>
            <a:schemeClr val="tx1"/>
          </a:solidFill>
          <a:latin typeface="+mn-lt"/>
          <a:ea typeface="+mn-ea"/>
          <a:cs typeface="+mn-cs"/>
        </a:defRPr>
      </a:lvl6pPr>
      <a:lvl7pPr marL="2743025" algn="l" defTabSz="914342" rtl="0" eaLnBrk="1" latinLnBrk="0" hangingPunct="1">
        <a:defRPr sz="1800" kern="1200">
          <a:solidFill>
            <a:schemeClr val="tx1"/>
          </a:solidFill>
          <a:latin typeface="+mn-lt"/>
          <a:ea typeface="+mn-ea"/>
          <a:cs typeface="+mn-cs"/>
        </a:defRPr>
      </a:lvl7pPr>
      <a:lvl8pPr marL="3200196" algn="l" defTabSz="914342" rtl="0" eaLnBrk="1" latinLnBrk="0" hangingPunct="1">
        <a:defRPr sz="1800" kern="1200">
          <a:solidFill>
            <a:schemeClr val="tx1"/>
          </a:solidFill>
          <a:latin typeface="+mn-lt"/>
          <a:ea typeface="+mn-ea"/>
          <a:cs typeface="+mn-cs"/>
        </a:defRPr>
      </a:lvl8pPr>
      <a:lvl9pPr marL="3657366" algn="l" defTabSz="914342"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1AD583D-69A7-4FDF-B6E2-5BD57E6A47E4}" type="datetime1">
              <a:rPr lang="zh-CN" altLang="en-US" smtClean="0">
                <a:solidFill>
                  <a:prstClr val="black">
                    <a:tint val="75000"/>
                  </a:prstClr>
                </a:solidFill>
              </a:rPr>
              <a:pPr defTabSz="914400"/>
              <a:t>2015/2/27</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C913308-F349-4B6D-A68A-DD1791B4A57B}"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46"/>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3" tIns="45538" rIns="91073" bIns="45538"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3" tIns="45538" rIns="91073" bIns="455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68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3" tIns="45538" rIns="91073" bIns="45538" numCol="1" anchor="t" anchorCtr="0" compatLnSpc="1">
            <a:prstTxWarp prst="textNoShape">
              <a:avLst/>
            </a:prstTxWarp>
          </a:bodyPr>
          <a:lstStyle>
            <a:lvl1pPr defTabSz="911015">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89" y="6245686"/>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3" tIns="45538" rIns="91073" bIns="45538" numCol="1" anchor="t" anchorCtr="0" compatLnSpc="1">
            <a:prstTxWarp prst="textNoShape">
              <a:avLst/>
            </a:prstTxWarp>
          </a:bodyPr>
          <a:lstStyle>
            <a:lvl1pPr algn="ctr" defTabSz="911015">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68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3" tIns="45538" rIns="91073" bIns="45538" numCol="1" anchor="t" anchorCtr="0" compatLnSpc="1">
            <a:prstTxWarp prst="textNoShape">
              <a:avLst/>
            </a:prstTxWarp>
          </a:bodyPr>
          <a:lstStyle>
            <a:lvl1pPr algn="r" defTabSz="911015">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11015" rtl="0" fontAlgn="base">
        <a:spcBef>
          <a:spcPct val="0"/>
        </a:spcBef>
        <a:spcAft>
          <a:spcPct val="0"/>
        </a:spcAft>
        <a:defRPr sz="4400">
          <a:solidFill>
            <a:schemeClr val="tx2"/>
          </a:solidFill>
          <a:latin typeface="+mj-lt"/>
          <a:ea typeface="+mj-ea"/>
          <a:cs typeface="+mj-cs"/>
        </a:defRPr>
      </a:lvl1pPr>
      <a:lvl2pPr algn="ctr" defTabSz="911015" rtl="0" fontAlgn="base">
        <a:spcBef>
          <a:spcPct val="0"/>
        </a:spcBef>
        <a:spcAft>
          <a:spcPct val="0"/>
        </a:spcAft>
        <a:defRPr sz="4400">
          <a:solidFill>
            <a:schemeClr val="tx2"/>
          </a:solidFill>
          <a:latin typeface="Arial" pitchFamily="34" charset="0"/>
        </a:defRPr>
      </a:lvl2pPr>
      <a:lvl3pPr algn="ctr" defTabSz="911015" rtl="0" fontAlgn="base">
        <a:spcBef>
          <a:spcPct val="0"/>
        </a:spcBef>
        <a:spcAft>
          <a:spcPct val="0"/>
        </a:spcAft>
        <a:defRPr sz="4400">
          <a:solidFill>
            <a:schemeClr val="tx2"/>
          </a:solidFill>
          <a:latin typeface="Arial" pitchFamily="34" charset="0"/>
        </a:defRPr>
      </a:lvl3pPr>
      <a:lvl4pPr algn="ctr" defTabSz="911015" rtl="0" fontAlgn="base">
        <a:spcBef>
          <a:spcPct val="0"/>
        </a:spcBef>
        <a:spcAft>
          <a:spcPct val="0"/>
        </a:spcAft>
        <a:defRPr sz="4400">
          <a:solidFill>
            <a:schemeClr val="tx2"/>
          </a:solidFill>
          <a:latin typeface="Arial" pitchFamily="34" charset="0"/>
        </a:defRPr>
      </a:lvl4pPr>
      <a:lvl5pPr algn="ctr" defTabSz="911015" rtl="0" fontAlgn="base">
        <a:spcBef>
          <a:spcPct val="0"/>
        </a:spcBef>
        <a:spcAft>
          <a:spcPct val="0"/>
        </a:spcAft>
        <a:defRPr sz="4400">
          <a:solidFill>
            <a:schemeClr val="tx2"/>
          </a:solidFill>
          <a:latin typeface="Arial" pitchFamily="34" charset="0"/>
        </a:defRPr>
      </a:lvl5pPr>
      <a:lvl6pPr marL="444698" algn="ctr" defTabSz="911015" rtl="0" fontAlgn="base">
        <a:spcBef>
          <a:spcPct val="0"/>
        </a:spcBef>
        <a:spcAft>
          <a:spcPct val="0"/>
        </a:spcAft>
        <a:defRPr sz="4400">
          <a:solidFill>
            <a:schemeClr val="tx2"/>
          </a:solidFill>
          <a:latin typeface="Arial" pitchFamily="34" charset="0"/>
        </a:defRPr>
      </a:lvl6pPr>
      <a:lvl7pPr marL="889402" algn="ctr" defTabSz="911015" rtl="0" fontAlgn="base">
        <a:spcBef>
          <a:spcPct val="0"/>
        </a:spcBef>
        <a:spcAft>
          <a:spcPct val="0"/>
        </a:spcAft>
        <a:defRPr sz="4400">
          <a:solidFill>
            <a:schemeClr val="tx2"/>
          </a:solidFill>
          <a:latin typeface="Arial" pitchFamily="34" charset="0"/>
        </a:defRPr>
      </a:lvl7pPr>
      <a:lvl8pPr marL="1334103" algn="ctr" defTabSz="911015" rtl="0" fontAlgn="base">
        <a:spcBef>
          <a:spcPct val="0"/>
        </a:spcBef>
        <a:spcAft>
          <a:spcPct val="0"/>
        </a:spcAft>
        <a:defRPr sz="4400">
          <a:solidFill>
            <a:schemeClr val="tx2"/>
          </a:solidFill>
          <a:latin typeface="Arial" pitchFamily="34" charset="0"/>
        </a:defRPr>
      </a:lvl8pPr>
      <a:lvl9pPr marL="1778796" algn="ctr" defTabSz="911015" rtl="0" fontAlgn="base">
        <a:spcBef>
          <a:spcPct val="0"/>
        </a:spcBef>
        <a:spcAft>
          <a:spcPct val="0"/>
        </a:spcAft>
        <a:defRPr sz="4400">
          <a:solidFill>
            <a:schemeClr val="tx2"/>
          </a:solidFill>
          <a:latin typeface="Arial" pitchFamily="34" charset="0"/>
        </a:defRPr>
      </a:lvl9pPr>
    </p:titleStyle>
    <p:bodyStyle>
      <a:lvl1pPr marL="341249" indent="-341249" algn="l" defTabSz="911015" rtl="0" fontAlgn="base">
        <a:spcBef>
          <a:spcPct val="20000"/>
        </a:spcBef>
        <a:spcAft>
          <a:spcPct val="0"/>
        </a:spcAft>
        <a:buChar char="•"/>
        <a:defRPr sz="3200">
          <a:solidFill>
            <a:schemeClr val="tx1"/>
          </a:solidFill>
          <a:latin typeface="+mn-lt"/>
          <a:ea typeface="+mn-ea"/>
          <a:cs typeface="+mn-cs"/>
        </a:defRPr>
      </a:lvl1pPr>
      <a:lvl2pPr marL="739623" indent="-284116" algn="l" defTabSz="911015" rtl="0" fontAlgn="base">
        <a:spcBef>
          <a:spcPct val="20000"/>
        </a:spcBef>
        <a:spcAft>
          <a:spcPct val="0"/>
        </a:spcAft>
        <a:buChar char="–"/>
        <a:defRPr sz="2800">
          <a:solidFill>
            <a:schemeClr val="tx1"/>
          </a:solidFill>
          <a:latin typeface="+mn-lt"/>
        </a:defRPr>
      </a:lvl2pPr>
      <a:lvl3pPr marL="1138005" indent="-226982" algn="l" defTabSz="911015" rtl="0" fontAlgn="base">
        <a:spcBef>
          <a:spcPct val="20000"/>
        </a:spcBef>
        <a:spcAft>
          <a:spcPct val="0"/>
        </a:spcAft>
        <a:buChar char="•"/>
        <a:defRPr sz="2400">
          <a:solidFill>
            <a:schemeClr val="tx1"/>
          </a:solidFill>
          <a:latin typeface="+mn-lt"/>
        </a:defRPr>
      </a:lvl3pPr>
      <a:lvl4pPr marL="1593505" indent="-226982" algn="l" defTabSz="911015" rtl="0" fontAlgn="base">
        <a:spcBef>
          <a:spcPct val="20000"/>
        </a:spcBef>
        <a:spcAft>
          <a:spcPct val="0"/>
        </a:spcAft>
        <a:buChar char="–"/>
        <a:defRPr sz="2000">
          <a:solidFill>
            <a:schemeClr val="tx1"/>
          </a:solidFill>
          <a:latin typeface="+mn-lt"/>
        </a:defRPr>
      </a:lvl4pPr>
      <a:lvl5pPr marL="2049014" indent="-226982" algn="l" defTabSz="911015" rtl="0" fontAlgn="base">
        <a:spcBef>
          <a:spcPct val="20000"/>
        </a:spcBef>
        <a:spcAft>
          <a:spcPct val="0"/>
        </a:spcAft>
        <a:buChar char="»"/>
        <a:defRPr sz="2000">
          <a:solidFill>
            <a:schemeClr val="tx1"/>
          </a:solidFill>
          <a:latin typeface="+mn-lt"/>
        </a:defRPr>
      </a:lvl5pPr>
      <a:lvl6pPr marL="2493711" indent="-226982" algn="l" defTabSz="911015" rtl="0" fontAlgn="base">
        <a:spcBef>
          <a:spcPct val="20000"/>
        </a:spcBef>
        <a:spcAft>
          <a:spcPct val="0"/>
        </a:spcAft>
        <a:buChar char="»"/>
        <a:defRPr sz="2000">
          <a:solidFill>
            <a:schemeClr val="tx1"/>
          </a:solidFill>
          <a:latin typeface="+mn-lt"/>
        </a:defRPr>
      </a:lvl6pPr>
      <a:lvl7pPr marL="2938410" indent="-226982" algn="l" defTabSz="911015" rtl="0" fontAlgn="base">
        <a:spcBef>
          <a:spcPct val="20000"/>
        </a:spcBef>
        <a:spcAft>
          <a:spcPct val="0"/>
        </a:spcAft>
        <a:buChar char="»"/>
        <a:defRPr sz="2000">
          <a:solidFill>
            <a:schemeClr val="tx1"/>
          </a:solidFill>
          <a:latin typeface="+mn-lt"/>
        </a:defRPr>
      </a:lvl7pPr>
      <a:lvl8pPr marL="3383112" indent="-226982" algn="l" defTabSz="911015" rtl="0" fontAlgn="base">
        <a:spcBef>
          <a:spcPct val="20000"/>
        </a:spcBef>
        <a:spcAft>
          <a:spcPct val="0"/>
        </a:spcAft>
        <a:buChar char="»"/>
        <a:defRPr sz="2000">
          <a:solidFill>
            <a:schemeClr val="tx1"/>
          </a:solidFill>
          <a:latin typeface="+mn-lt"/>
        </a:defRPr>
      </a:lvl8pPr>
      <a:lvl9pPr marL="3827811" indent="-226982" algn="l" defTabSz="911015" rtl="0" fontAlgn="base">
        <a:spcBef>
          <a:spcPct val="20000"/>
        </a:spcBef>
        <a:spcAft>
          <a:spcPct val="0"/>
        </a:spcAft>
        <a:buChar char="»"/>
        <a:defRPr sz="2000">
          <a:solidFill>
            <a:schemeClr val="tx1"/>
          </a:solidFill>
          <a:latin typeface="+mn-lt"/>
        </a:defRPr>
      </a:lvl9pPr>
    </p:bodyStyle>
    <p:otherStyle>
      <a:defPPr>
        <a:defRPr lang="en-US"/>
      </a:defPPr>
      <a:lvl1pPr marL="0" algn="l" defTabSz="889402" rtl="0" eaLnBrk="1" latinLnBrk="0" hangingPunct="1">
        <a:defRPr sz="1800" kern="1200">
          <a:solidFill>
            <a:schemeClr val="tx1"/>
          </a:solidFill>
          <a:latin typeface="+mn-lt"/>
          <a:ea typeface="+mn-ea"/>
          <a:cs typeface="+mn-cs"/>
        </a:defRPr>
      </a:lvl1pPr>
      <a:lvl2pPr marL="444698" algn="l" defTabSz="889402" rtl="0" eaLnBrk="1" latinLnBrk="0" hangingPunct="1">
        <a:defRPr sz="1800" kern="1200">
          <a:solidFill>
            <a:schemeClr val="tx1"/>
          </a:solidFill>
          <a:latin typeface="+mn-lt"/>
          <a:ea typeface="+mn-ea"/>
          <a:cs typeface="+mn-cs"/>
        </a:defRPr>
      </a:lvl2pPr>
      <a:lvl3pPr marL="889402" algn="l" defTabSz="889402" rtl="0" eaLnBrk="1" latinLnBrk="0" hangingPunct="1">
        <a:defRPr sz="1800" kern="1200">
          <a:solidFill>
            <a:schemeClr val="tx1"/>
          </a:solidFill>
          <a:latin typeface="+mn-lt"/>
          <a:ea typeface="+mn-ea"/>
          <a:cs typeface="+mn-cs"/>
        </a:defRPr>
      </a:lvl3pPr>
      <a:lvl4pPr marL="1334103" algn="l" defTabSz="889402" rtl="0" eaLnBrk="1" latinLnBrk="0" hangingPunct="1">
        <a:defRPr sz="1800" kern="1200">
          <a:solidFill>
            <a:schemeClr val="tx1"/>
          </a:solidFill>
          <a:latin typeface="+mn-lt"/>
          <a:ea typeface="+mn-ea"/>
          <a:cs typeface="+mn-cs"/>
        </a:defRPr>
      </a:lvl4pPr>
      <a:lvl5pPr marL="1778796" algn="l" defTabSz="889402" rtl="0" eaLnBrk="1" latinLnBrk="0" hangingPunct="1">
        <a:defRPr sz="1800" kern="1200">
          <a:solidFill>
            <a:schemeClr val="tx1"/>
          </a:solidFill>
          <a:latin typeface="+mn-lt"/>
          <a:ea typeface="+mn-ea"/>
          <a:cs typeface="+mn-cs"/>
        </a:defRPr>
      </a:lvl5pPr>
      <a:lvl6pPr marL="2223494" algn="l" defTabSz="889402" rtl="0" eaLnBrk="1" latinLnBrk="0" hangingPunct="1">
        <a:defRPr sz="1800" kern="1200">
          <a:solidFill>
            <a:schemeClr val="tx1"/>
          </a:solidFill>
          <a:latin typeface="+mn-lt"/>
          <a:ea typeface="+mn-ea"/>
          <a:cs typeface="+mn-cs"/>
        </a:defRPr>
      </a:lvl6pPr>
      <a:lvl7pPr marL="2668194" algn="l" defTabSz="889402" rtl="0" eaLnBrk="1" latinLnBrk="0" hangingPunct="1">
        <a:defRPr sz="1800" kern="1200">
          <a:solidFill>
            <a:schemeClr val="tx1"/>
          </a:solidFill>
          <a:latin typeface="+mn-lt"/>
          <a:ea typeface="+mn-ea"/>
          <a:cs typeface="+mn-cs"/>
        </a:defRPr>
      </a:lvl7pPr>
      <a:lvl8pPr marL="3112894" algn="l" defTabSz="889402" rtl="0" eaLnBrk="1" latinLnBrk="0" hangingPunct="1">
        <a:defRPr sz="1800" kern="1200">
          <a:solidFill>
            <a:schemeClr val="tx1"/>
          </a:solidFill>
          <a:latin typeface="+mn-lt"/>
          <a:ea typeface="+mn-ea"/>
          <a:cs typeface="+mn-cs"/>
        </a:defRPr>
      </a:lvl8pPr>
      <a:lvl9pPr marL="3557591" algn="l" defTabSz="88940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45"/>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80" tIns="45543" rIns="91080" bIns="45543"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80" tIns="45543" rIns="91080" bIns="4554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68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80" tIns="45543" rIns="91080" bIns="45543" numCol="1" anchor="t" anchorCtr="0" compatLnSpc="1">
            <a:prstTxWarp prst="textNoShape">
              <a:avLst/>
            </a:prstTxWarp>
          </a:bodyPr>
          <a:lstStyle>
            <a:lvl1pPr defTabSz="911074">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89" y="6245686"/>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80" tIns="45543" rIns="91080" bIns="45543" numCol="1" anchor="t" anchorCtr="0" compatLnSpc="1">
            <a:prstTxWarp prst="textNoShape">
              <a:avLst/>
            </a:prstTxWarp>
          </a:bodyPr>
          <a:lstStyle>
            <a:lvl1pPr algn="ctr" defTabSz="911074">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68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80" tIns="45543" rIns="91080" bIns="45543" numCol="1" anchor="t" anchorCtr="0" compatLnSpc="1">
            <a:prstTxWarp prst="textNoShape">
              <a:avLst/>
            </a:prstTxWarp>
          </a:bodyPr>
          <a:lstStyle>
            <a:lvl1pPr algn="r" defTabSz="911074">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11074" rtl="0" fontAlgn="base">
        <a:spcBef>
          <a:spcPct val="0"/>
        </a:spcBef>
        <a:spcAft>
          <a:spcPct val="0"/>
        </a:spcAft>
        <a:defRPr sz="4400">
          <a:solidFill>
            <a:schemeClr val="tx2"/>
          </a:solidFill>
          <a:latin typeface="+mj-lt"/>
          <a:ea typeface="+mj-ea"/>
          <a:cs typeface="+mj-cs"/>
        </a:defRPr>
      </a:lvl1pPr>
      <a:lvl2pPr algn="ctr" defTabSz="911074" rtl="0" fontAlgn="base">
        <a:spcBef>
          <a:spcPct val="0"/>
        </a:spcBef>
        <a:spcAft>
          <a:spcPct val="0"/>
        </a:spcAft>
        <a:defRPr sz="4400">
          <a:solidFill>
            <a:schemeClr val="tx2"/>
          </a:solidFill>
          <a:latin typeface="Arial" pitchFamily="34" charset="0"/>
        </a:defRPr>
      </a:lvl2pPr>
      <a:lvl3pPr algn="ctr" defTabSz="911074" rtl="0" fontAlgn="base">
        <a:spcBef>
          <a:spcPct val="0"/>
        </a:spcBef>
        <a:spcAft>
          <a:spcPct val="0"/>
        </a:spcAft>
        <a:defRPr sz="4400">
          <a:solidFill>
            <a:schemeClr val="tx2"/>
          </a:solidFill>
          <a:latin typeface="Arial" pitchFamily="34" charset="0"/>
        </a:defRPr>
      </a:lvl3pPr>
      <a:lvl4pPr algn="ctr" defTabSz="911074" rtl="0" fontAlgn="base">
        <a:spcBef>
          <a:spcPct val="0"/>
        </a:spcBef>
        <a:spcAft>
          <a:spcPct val="0"/>
        </a:spcAft>
        <a:defRPr sz="4400">
          <a:solidFill>
            <a:schemeClr val="tx2"/>
          </a:solidFill>
          <a:latin typeface="Arial" pitchFamily="34" charset="0"/>
        </a:defRPr>
      </a:lvl4pPr>
      <a:lvl5pPr algn="ctr" defTabSz="911074" rtl="0" fontAlgn="base">
        <a:spcBef>
          <a:spcPct val="0"/>
        </a:spcBef>
        <a:spcAft>
          <a:spcPct val="0"/>
        </a:spcAft>
        <a:defRPr sz="4400">
          <a:solidFill>
            <a:schemeClr val="tx2"/>
          </a:solidFill>
          <a:latin typeface="Arial" pitchFamily="34" charset="0"/>
        </a:defRPr>
      </a:lvl5pPr>
      <a:lvl6pPr marL="444729" algn="ctr" defTabSz="911074" rtl="0" fontAlgn="base">
        <a:spcBef>
          <a:spcPct val="0"/>
        </a:spcBef>
        <a:spcAft>
          <a:spcPct val="0"/>
        </a:spcAft>
        <a:defRPr sz="4400">
          <a:solidFill>
            <a:schemeClr val="tx2"/>
          </a:solidFill>
          <a:latin typeface="Arial" pitchFamily="34" charset="0"/>
        </a:defRPr>
      </a:lvl6pPr>
      <a:lvl7pPr marL="889459" algn="ctr" defTabSz="911074" rtl="0" fontAlgn="base">
        <a:spcBef>
          <a:spcPct val="0"/>
        </a:spcBef>
        <a:spcAft>
          <a:spcPct val="0"/>
        </a:spcAft>
        <a:defRPr sz="4400">
          <a:solidFill>
            <a:schemeClr val="tx2"/>
          </a:solidFill>
          <a:latin typeface="Arial" pitchFamily="34" charset="0"/>
        </a:defRPr>
      </a:lvl7pPr>
      <a:lvl8pPr marL="1334188" algn="ctr" defTabSz="911074" rtl="0" fontAlgn="base">
        <a:spcBef>
          <a:spcPct val="0"/>
        </a:spcBef>
        <a:spcAft>
          <a:spcPct val="0"/>
        </a:spcAft>
        <a:defRPr sz="4400">
          <a:solidFill>
            <a:schemeClr val="tx2"/>
          </a:solidFill>
          <a:latin typeface="Arial" pitchFamily="34" charset="0"/>
        </a:defRPr>
      </a:lvl8pPr>
      <a:lvl9pPr marL="1778910" algn="ctr" defTabSz="911074" rtl="0" fontAlgn="base">
        <a:spcBef>
          <a:spcPct val="0"/>
        </a:spcBef>
        <a:spcAft>
          <a:spcPct val="0"/>
        </a:spcAft>
        <a:defRPr sz="4400">
          <a:solidFill>
            <a:schemeClr val="tx2"/>
          </a:solidFill>
          <a:latin typeface="Arial" pitchFamily="34" charset="0"/>
        </a:defRPr>
      </a:lvl9pPr>
    </p:titleStyle>
    <p:bodyStyle>
      <a:lvl1pPr marL="341269" indent="-341269" algn="l" defTabSz="911074" rtl="0" fontAlgn="base">
        <a:spcBef>
          <a:spcPct val="20000"/>
        </a:spcBef>
        <a:spcAft>
          <a:spcPct val="0"/>
        </a:spcAft>
        <a:buChar char="•"/>
        <a:defRPr sz="3200">
          <a:solidFill>
            <a:schemeClr val="tx1"/>
          </a:solidFill>
          <a:latin typeface="+mn-lt"/>
          <a:ea typeface="+mn-ea"/>
          <a:cs typeface="+mn-cs"/>
        </a:defRPr>
      </a:lvl1pPr>
      <a:lvl2pPr marL="739671" indent="-284133" algn="l" defTabSz="911074" rtl="0" fontAlgn="base">
        <a:spcBef>
          <a:spcPct val="20000"/>
        </a:spcBef>
        <a:spcAft>
          <a:spcPct val="0"/>
        </a:spcAft>
        <a:buChar char="–"/>
        <a:defRPr sz="2800">
          <a:solidFill>
            <a:schemeClr val="tx1"/>
          </a:solidFill>
          <a:latin typeface="+mn-lt"/>
        </a:defRPr>
      </a:lvl2pPr>
      <a:lvl3pPr marL="1138077" indent="-226997" algn="l" defTabSz="911074" rtl="0" fontAlgn="base">
        <a:spcBef>
          <a:spcPct val="20000"/>
        </a:spcBef>
        <a:spcAft>
          <a:spcPct val="0"/>
        </a:spcAft>
        <a:buChar char="•"/>
        <a:defRPr sz="2400">
          <a:solidFill>
            <a:schemeClr val="tx1"/>
          </a:solidFill>
          <a:latin typeface="+mn-lt"/>
        </a:defRPr>
      </a:lvl3pPr>
      <a:lvl4pPr marL="1593607" indent="-226997" algn="l" defTabSz="911074" rtl="0" fontAlgn="base">
        <a:spcBef>
          <a:spcPct val="20000"/>
        </a:spcBef>
        <a:spcAft>
          <a:spcPct val="0"/>
        </a:spcAft>
        <a:buChar char="–"/>
        <a:defRPr sz="2000">
          <a:solidFill>
            <a:schemeClr val="tx1"/>
          </a:solidFill>
          <a:latin typeface="+mn-lt"/>
        </a:defRPr>
      </a:lvl4pPr>
      <a:lvl5pPr marL="2049145" indent="-226997" algn="l" defTabSz="911074" rtl="0" fontAlgn="base">
        <a:spcBef>
          <a:spcPct val="20000"/>
        </a:spcBef>
        <a:spcAft>
          <a:spcPct val="0"/>
        </a:spcAft>
        <a:buChar char="»"/>
        <a:defRPr sz="2000">
          <a:solidFill>
            <a:schemeClr val="tx1"/>
          </a:solidFill>
          <a:latin typeface="+mn-lt"/>
        </a:defRPr>
      </a:lvl5pPr>
      <a:lvl6pPr marL="2493870" indent="-226997" algn="l" defTabSz="911074" rtl="0" fontAlgn="base">
        <a:spcBef>
          <a:spcPct val="20000"/>
        </a:spcBef>
        <a:spcAft>
          <a:spcPct val="0"/>
        </a:spcAft>
        <a:buChar char="»"/>
        <a:defRPr sz="2000">
          <a:solidFill>
            <a:schemeClr val="tx1"/>
          </a:solidFill>
          <a:latin typeface="+mn-lt"/>
        </a:defRPr>
      </a:lvl6pPr>
      <a:lvl7pPr marL="2938599" indent="-226997" algn="l" defTabSz="911074" rtl="0" fontAlgn="base">
        <a:spcBef>
          <a:spcPct val="20000"/>
        </a:spcBef>
        <a:spcAft>
          <a:spcPct val="0"/>
        </a:spcAft>
        <a:buChar char="»"/>
        <a:defRPr sz="2000">
          <a:solidFill>
            <a:schemeClr val="tx1"/>
          </a:solidFill>
          <a:latin typeface="+mn-lt"/>
        </a:defRPr>
      </a:lvl7pPr>
      <a:lvl8pPr marL="3383329" indent="-226997" algn="l" defTabSz="911074" rtl="0" fontAlgn="base">
        <a:spcBef>
          <a:spcPct val="20000"/>
        </a:spcBef>
        <a:spcAft>
          <a:spcPct val="0"/>
        </a:spcAft>
        <a:buChar char="»"/>
        <a:defRPr sz="2000">
          <a:solidFill>
            <a:schemeClr val="tx1"/>
          </a:solidFill>
          <a:latin typeface="+mn-lt"/>
        </a:defRPr>
      </a:lvl8pPr>
      <a:lvl9pPr marL="3828056" indent="-226997" algn="l" defTabSz="911074" rtl="0" fontAlgn="base">
        <a:spcBef>
          <a:spcPct val="20000"/>
        </a:spcBef>
        <a:spcAft>
          <a:spcPct val="0"/>
        </a:spcAft>
        <a:buChar char="»"/>
        <a:defRPr sz="2000">
          <a:solidFill>
            <a:schemeClr val="tx1"/>
          </a:solidFill>
          <a:latin typeface="+mn-lt"/>
        </a:defRPr>
      </a:lvl9pPr>
    </p:bodyStyle>
    <p:otherStyle>
      <a:defPPr>
        <a:defRPr lang="en-US"/>
      </a:defPPr>
      <a:lvl1pPr marL="0" algn="l" defTabSz="889459" rtl="0" eaLnBrk="1" latinLnBrk="0" hangingPunct="1">
        <a:defRPr sz="1800" kern="1200">
          <a:solidFill>
            <a:schemeClr val="tx1"/>
          </a:solidFill>
          <a:latin typeface="+mn-lt"/>
          <a:ea typeface="+mn-ea"/>
          <a:cs typeface="+mn-cs"/>
        </a:defRPr>
      </a:lvl1pPr>
      <a:lvl2pPr marL="444729" algn="l" defTabSz="889459" rtl="0" eaLnBrk="1" latinLnBrk="0" hangingPunct="1">
        <a:defRPr sz="1800" kern="1200">
          <a:solidFill>
            <a:schemeClr val="tx1"/>
          </a:solidFill>
          <a:latin typeface="+mn-lt"/>
          <a:ea typeface="+mn-ea"/>
          <a:cs typeface="+mn-cs"/>
        </a:defRPr>
      </a:lvl2pPr>
      <a:lvl3pPr marL="889459" algn="l" defTabSz="889459" rtl="0" eaLnBrk="1" latinLnBrk="0" hangingPunct="1">
        <a:defRPr sz="1800" kern="1200">
          <a:solidFill>
            <a:schemeClr val="tx1"/>
          </a:solidFill>
          <a:latin typeface="+mn-lt"/>
          <a:ea typeface="+mn-ea"/>
          <a:cs typeface="+mn-cs"/>
        </a:defRPr>
      </a:lvl3pPr>
      <a:lvl4pPr marL="1334188" algn="l" defTabSz="889459" rtl="0" eaLnBrk="1" latinLnBrk="0" hangingPunct="1">
        <a:defRPr sz="1800" kern="1200">
          <a:solidFill>
            <a:schemeClr val="tx1"/>
          </a:solidFill>
          <a:latin typeface="+mn-lt"/>
          <a:ea typeface="+mn-ea"/>
          <a:cs typeface="+mn-cs"/>
        </a:defRPr>
      </a:lvl4pPr>
      <a:lvl5pPr marL="1778910" algn="l" defTabSz="889459" rtl="0" eaLnBrk="1" latinLnBrk="0" hangingPunct="1">
        <a:defRPr sz="1800" kern="1200">
          <a:solidFill>
            <a:schemeClr val="tx1"/>
          </a:solidFill>
          <a:latin typeface="+mn-lt"/>
          <a:ea typeface="+mn-ea"/>
          <a:cs typeface="+mn-cs"/>
        </a:defRPr>
      </a:lvl5pPr>
      <a:lvl6pPr marL="2223637" algn="l" defTabSz="889459" rtl="0" eaLnBrk="1" latinLnBrk="0" hangingPunct="1">
        <a:defRPr sz="1800" kern="1200">
          <a:solidFill>
            <a:schemeClr val="tx1"/>
          </a:solidFill>
          <a:latin typeface="+mn-lt"/>
          <a:ea typeface="+mn-ea"/>
          <a:cs typeface="+mn-cs"/>
        </a:defRPr>
      </a:lvl6pPr>
      <a:lvl7pPr marL="2668366" algn="l" defTabSz="889459" rtl="0" eaLnBrk="1" latinLnBrk="0" hangingPunct="1">
        <a:defRPr sz="1800" kern="1200">
          <a:solidFill>
            <a:schemeClr val="tx1"/>
          </a:solidFill>
          <a:latin typeface="+mn-lt"/>
          <a:ea typeface="+mn-ea"/>
          <a:cs typeface="+mn-cs"/>
        </a:defRPr>
      </a:lvl7pPr>
      <a:lvl8pPr marL="3113093" algn="l" defTabSz="889459" rtl="0" eaLnBrk="1" latinLnBrk="0" hangingPunct="1">
        <a:defRPr sz="1800" kern="1200">
          <a:solidFill>
            <a:schemeClr val="tx1"/>
          </a:solidFill>
          <a:latin typeface="+mn-lt"/>
          <a:ea typeface="+mn-ea"/>
          <a:cs typeface="+mn-cs"/>
        </a:defRPr>
      </a:lvl8pPr>
      <a:lvl9pPr marL="3557819" algn="l" defTabSz="88945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43"/>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8" rIns="91092" bIns="45548"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8" rIns="91092" bIns="4554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68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8" rIns="91092" bIns="45548" numCol="1" anchor="t" anchorCtr="0" compatLnSpc="1">
            <a:prstTxWarp prst="textNoShape">
              <a:avLst/>
            </a:prstTxWarp>
          </a:bodyPr>
          <a:lstStyle>
            <a:lvl1pPr defTabSz="911190">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89" y="6245686"/>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8" rIns="91092" bIns="45548" numCol="1" anchor="t" anchorCtr="0" compatLnSpc="1">
            <a:prstTxWarp prst="textNoShape">
              <a:avLst/>
            </a:prstTxWarp>
          </a:bodyPr>
          <a:lstStyle>
            <a:lvl1pPr algn="ctr" defTabSz="911190">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68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2" tIns="45548" rIns="91092" bIns="45548" numCol="1" anchor="t" anchorCtr="0" compatLnSpc="1">
            <a:prstTxWarp prst="textNoShape">
              <a:avLst/>
            </a:prstTxWarp>
          </a:bodyPr>
          <a:lstStyle>
            <a:lvl1pPr algn="r" defTabSz="911190">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11190" rtl="0" fontAlgn="base">
        <a:spcBef>
          <a:spcPct val="0"/>
        </a:spcBef>
        <a:spcAft>
          <a:spcPct val="0"/>
        </a:spcAft>
        <a:defRPr sz="4400">
          <a:solidFill>
            <a:schemeClr val="tx2"/>
          </a:solidFill>
          <a:latin typeface="+mj-lt"/>
          <a:ea typeface="+mj-ea"/>
          <a:cs typeface="+mj-cs"/>
        </a:defRPr>
      </a:lvl1pPr>
      <a:lvl2pPr algn="ctr" defTabSz="911190" rtl="0" fontAlgn="base">
        <a:spcBef>
          <a:spcPct val="0"/>
        </a:spcBef>
        <a:spcAft>
          <a:spcPct val="0"/>
        </a:spcAft>
        <a:defRPr sz="4400">
          <a:solidFill>
            <a:schemeClr val="tx2"/>
          </a:solidFill>
          <a:latin typeface="Arial" pitchFamily="34" charset="0"/>
        </a:defRPr>
      </a:lvl2pPr>
      <a:lvl3pPr algn="ctr" defTabSz="911190" rtl="0" fontAlgn="base">
        <a:spcBef>
          <a:spcPct val="0"/>
        </a:spcBef>
        <a:spcAft>
          <a:spcPct val="0"/>
        </a:spcAft>
        <a:defRPr sz="4400">
          <a:solidFill>
            <a:schemeClr val="tx2"/>
          </a:solidFill>
          <a:latin typeface="Arial" pitchFamily="34" charset="0"/>
        </a:defRPr>
      </a:lvl3pPr>
      <a:lvl4pPr algn="ctr" defTabSz="911190" rtl="0" fontAlgn="base">
        <a:spcBef>
          <a:spcPct val="0"/>
        </a:spcBef>
        <a:spcAft>
          <a:spcPct val="0"/>
        </a:spcAft>
        <a:defRPr sz="4400">
          <a:solidFill>
            <a:schemeClr val="tx2"/>
          </a:solidFill>
          <a:latin typeface="Arial" pitchFamily="34" charset="0"/>
        </a:defRPr>
      </a:lvl4pPr>
      <a:lvl5pPr algn="ctr" defTabSz="911190" rtl="0" fontAlgn="base">
        <a:spcBef>
          <a:spcPct val="0"/>
        </a:spcBef>
        <a:spcAft>
          <a:spcPct val="0"/>
        </a:spcAft>
        <a:defRPr sz="4400">
          <a:solidFill>
            <a:schemeClr val="tx2"/>
          </a:solidFill>
          <a:latin typeface="Arial" pitchFamily="34" charset="0"/>
        </a:defRPr>
      </a:lvl5pPr>
      <a:lvl6pPr marL="444785" algn="ctr" defTabSz="911190" rtl="0" fontAlgn="base">
        <a:spcBef>
          <a:spcPct val="0"/>
        </a:spcBef>
        <a:spcAft>
          <a:spcPct val="0"/>
        </a:spcAft>
        <a:defRPr sz="4400">
          <a:solidFill>
            <a:schemeClr val="tx2"/>
          </a:solidFill>
          <a:latin typeface="Arial" pitchFamily="34" charset="0"/>
        </a:defRPr>
      </a:lvl6pPr>
      <a:lvl7pPr marL="889573" algn="ctr" defTabSz="911190" rtl="0" fontAlgn="base">
        <a:spcBef>
          <a:spcPct val="0"/>
        </a:spcBef>
        <a:spcAft>
          <a:spcPct val="0"/>
        </a:spcAft>
        <a:defRPr sz="4400">
          <a:solidFill>
            <a:schemeClr val="tx2"/>
          </a:solidFill>
          <a:latin typeface="Arial" pitchFamily="34" charset="0"/>
        </a:defRPr>
      </a:lvl7pPr>
      <a:lvl8pPr marL="1334357" algn="ctr" defTabSz="911190" rtl="0" fontAlgn="base">
        <a:spcBef>
          <a:spcPct val="0"/>
        </a:spcBef>
        <a:spcAft>
          <a:spcPct val="0"/>
        </a:spcAft>
        <a:defRPr sz="4400">
          <a:solidFill>
            <a:schemeClr val="tx2"/>
          </a:solidFill>
          <a:latin typeface="Arial" pitchFamily="34" charset="0"/>
        </a:defRPr>
      </a:lvl8pPr>
      <a:lvl9pPr marL="1779138" algn="ctr" defTabSz="911190" rtl="0" fontAlgn="base">
        <a:spcBef>
          <a:spcPct val="0"/>
        </a:spcBef>
        <a:spcAft>
          <a:spcPct val="0"/>
        </a:spcAft>
        <a:defRPr sz="4400">
          <a:solidFill>
            <a:schemeClr val="tx2"/>
          </a:solidFill>
          <a:latin typeface="Arial" pitchFamily="34" charset="0"/>
        </a:defRPr>
      </a:lvl9pPr>
    </p:titleStyle>
    <p:bodyStyle>
      <a:lvl1pPr marL="341314" indent="-341314" algn="l" defTabSz="911190" rtl="0" fontAlgn="base">
        <a:spcBef>
          <a:spcPct val="20000"/>
        </a:spcBef>
        <a:spcAft>
          <a:spcPct val="0"/>
        </a:spcAft>
        <a:buChar char="•"/>
        <a:defRPr sz="3200">
          <a:solidFill>
            <a:schemeClr val="tx1"/>
          </a:solidFill>
          <a:latin typeface="+mn-lt"/>
          <a:ea typeface="+mn-ea"/>
          <a:cs typeface="+mn-cs"/>
        </a:defRPr>
      </a:lvl1pPr>
      <a:lvl2pPr marL="739765" indent="-284171" algn="l" defTabSz="911190" rtl="0" fontAlgn="base">
        <a:spcBef>
          <a:spcPct val="20000"/>
        </a:spcBef>
        <a:spcAft>
          <a:spcPct val="0"/>
        </a:spcAft>
        <a:buChar char="–"/>
        <a:defRPr sz="2800">
          <a:solidFill>
            <a:schemeClr val="tx1"/>
          </a:solidFill>
          <a:latin typeface="+mn-lt"/>
        </a:defRPr>
      </a:lvl2pPr>
      <a:lvl3pPr marL="1138223" indent="-227025" algn="l" defTabSz="911190" rtl="0" fontAlgn="base">
        <a:spcBef>
          <a:spcPct val="20000"/>
        </a:spcBef>
        <a:spcAft>
          <a:spcPct val="0"/>
        </a:spcAft>
        <a:buChar char="•"/>
        <a:defRPr sz="2400">
          <a:solidFill>
            <a:schemeClr val="tx1"/>
          </a:solidFill>
          <a:latin typeface="+mn-lt"/>
        </a:defRPr>
      </a:lvl3pPr>
      <a:lvl4pPr marL="1593812" indent="-227025" algn="l" defTabSz="911190" rtl="0" fontAlgn="base">
        <a:spcBef>
          <a:spcPct val="20000"/>
        </a:spcBef>
        <a:spcAft>
          <a:spcPct val="0"/>
        </a:spcAft>
        <a:buChar char="–"/>
        <a:defRPr sz="2000">
          <a:solidFill>
            <a:schemeClr val="tx1"/>
          </a:solidFill>
          <a:latin typeface="+mn-lt"/>
        </a:defRPr>
      </a:lvl4pPr>
      <a:lvl5pPr marL="2049408" indent="-227025" algn="l" defTabSz="911190" rtl="0" fontAlgn="base">
        <a:spcBef>
          <a:spcPct val="20000"/>
        </a:spcBef>
        <a:spcAft>
          <a:spcPct val="0"/>
        </a:spcAft>
        <a:buChar char="»"/>
        <a:defRPr sz="2000">
          <a:solidFill>
            <a:schemeClr val="tx1"/>
          </a:solidFill>
          <a:latin typeface="+mn-lt"/>
        </a:defRPr>
      </a:lvl5pPr>
      <a:lvl6pPr marL="2494190" indent="-227025" algn="l" defTabSz="911190" rtl="0" fontAlgn="base">
        <a:spcBef>
          <a:spcPct val="20000"/>
        </a:spcBef>
        <a:spcAft>
          <a:spcPct val="0"/>
        </a:spcAft>
        <a:buChar char="»"/>
        <a:defRPr sz="2000">
          <a:solidFill>
            <a:schemeClr val="tx1"/>
          </a:solidFill>
          <a:latin typeface="+mn-lt"/>
        </a:defRPr>
      </a:lvl6pPr>
      <a:lvl7pPr marL="2938975" indent="-227025" algn="l" defTabSz="911190" rtl="0" fontAlgn="base">
        <a:spcBef>
          <a:spcPct val="20000"/>
        </a:spcBef>
        <a:spcAft>
          <a:spcPct val="0"/>
        </a:spcAft>
        <a:buChar char="»"/>
        <a:defRPr sz="2000">
          <a:solidFill>
            <a:schemeClr val="tx1"/>
          </a:solidFill>
          <a:latin typeface="+mn-lt"/>
        </a:defRPr>
      </a:lvl7pPr>
      <a:lvl8pPr marL="3383763" indent="-227025" algn="l" defTabSz="911190" rtl="0" fontAlgn="base">
        <a:spcBef>
          <a:spcPct val="20000"/>
        </a:spcBef>
        <a:spcAft>
          <a:spcPct val="0"/>
        </a:spcAft>
        <a:buChar char="»"/>
        <a:defRPr sz="2000">
          <a:solidFill>
            <a:schemeClr val="tx1"/>
          </a:solidFill>
          <a:latin typeface="+mn-lt"/>
        </a:defRPr>
      </a:lvl8pPr>
      <a:lvl9pPr marL="3828546" indent="-227025" algn="l" defTabSz="911190" rtl="0" fontAlgn="base">
        <a:spcBef>
          <a:spcPct val="20000"/>
        </a:spcBef>
        <a:spcAft>
          <a:spcPct val="0"/>
        </a:spcAft>
        <a:buChar char="»"/>
        <a:defRPr sz="2000">
          <a:solidFill>
            <a:schemeClr val="tx1"/>
          </a:solidFill>
          <a:latin typeface="+mn-lt"/>
        </a:defRPr>
      </a:lvl9pPr>
    </p:bodyStyle>
    <p:otherStyle>
      <a:defPPr>
        <a:defRPr lang="en-US"/>
      </a:defPPr>
      <a:lvl1pPr marL="0" algn="l" defTabSz="889573" rtl="0" eaLnBrk="1" latinLnBrk="0" hangingPunct="1">
        <a:defRPr sz="1800" kern="1200">
          <a:solidFill>
            <a:schemeClr val="tx1"/>
          </a:solidFill>
          <a:latin typeface="+mn-lt"/>
          <a:ea typeface="+mn-ea"/>
          <a:cs typeface="+mn-cs"/>
        </a:defRPr>
      </a:lvl1pPr>
      <a:lvl2pPr marL="444785" algn="l" defTabSz="889573" rtl="0" eaLnBrk="1" latinLnBrk="0" hangingPunct="1">
        <a:defRPr sz="1800" kern="1200">
          <a:solidFill>
            <a:schemeClr val="tx1"/>
          </a:solidFill>
          <a:latin typeface="+mn-lt"/>
          <a:ea typeface="+mn-ea"/>
          <a:cs typeface="+mn-cs"/>
        </a:defRPr>
      </a:lvl2pPr>
      <a:lvl3pPr marL="889573" algn="l" defTabSz="889573" rtl="0" eaLnBrk="1" latinLnBrk="0" hangingPunct="1">
        <a:defRPr sz="1800" kern="1200">
          <a:solidFill>
            <a:schemeClr val="tx1"/>
          </a:solidFill>
          <a:latin typeface="+mn-lt"/>
          <a:ea typeface="+mn-ea"/>
          <a:cs typeface="+mn-cs"/>
        </a:defRPr>
      </a:lvl3pPr>
      <a:lvl4pPr marL="1334357" algn="l" defTabSz="889573" rtl="0" eaLnBrk="1" latinLnBrk="0" hangingPunct="1">
        <a:defRPr sz="1800" kern="1200">
          <a:solidFill>
            <a:schemeClr val="tx1"/>
          </a:solidFill>
          <a:latin typeface="+mn-lt"/>
          <a:ea typeface="+mn-ea"/>
          <a:cs typeface="+mn-cs"/>
        </a:defRPr>
      </a:lvl4pPr>
      <a:lvl5pPr marL="1779138" algn="l" defTabSz="889573" rtl="0" eaLnBrk="1" latinLnBrk="0" hangingPunct="1">
        <a:defRPr sz="1800" kern="1200">
          <a:solidFill>
            <a:schemeClr val="tx1"/>
          </a:solidFill>
          <a:latin typeface="+mn-lt"/>
          <a:ea typeface="+mn-ea"/>
          <a:cs typeface="+mn-cs"/>
        </a:defRPr>
      </a:lvl5pPr>
      <a:lvl6pPr marL="2223922" algn="l" defTabSz="889573" rtl="0" eaLnBrk="1" latinLnBrk="0" hangingPunct="1">
        <a:defRPr sz="1800" kern="1200">
          <a:solidFill>
            <a:schemeClr val="tx1"/>
          </a:solidFill>
          <a:latin typeface="+mn-lt"/>
          <a:ea typeface="+mn-ea"/>
          <a:cs typeface="+mn-cs"/>
        </a:defRPr>
      </a:lvl6pPr>
      <a:lvl7pPr marL="2668707" algn="l" defTabSz="889573" rtl="0" eaLnBrk="1" latinLnBrk="0" hangingPunct="1">
        <a:defRPr sz="1800" kern="1200">
          <a:solidFill>
            <a:schemeClr val="tx1"/>
          </a:solidFill>
          <a:latin typeface="+mn-lt"/>
          <a:ea typeface="+mn-ea"/>
          <a:cs typeface="+mn-cs"/>
        </a:defRPr>
      </a:lvl7pPr>
      <a:lvl8pPr marL="3113491" algn="l" defTabSz="889573" rtl="0" eaLnBrk="1" latinLnBrk="0" hangingPunct="1">
        <a:defRPr sz="1800" kern="1200">
          <a:solidFill>
            <a:schemeClr val="tx1"/>
          </a:solidFill>
          <a:latin typeface="+mn-lt"/>
          <a:ea typeface="+mn-ea"/>
          <a:cs typeface="+mn-cs"/>
        </a:defRPr>
      </a:lvl8pPr>
      <a:lvl9pPr marL="3558275" algn="l" defTabSz="88957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40"/>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11" tIns="45555" rIns="91111" bIns="45555"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11" tIns="45555" rIns="91111" bIns="4555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68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11" tIns="45555" rIns="91111" bIns="45555" numCol="1" anchor="t" anchorCtr="0" compatLnSpc="1">
            <a:prstTxWarp prst="textNoShape">
              <a:avLst/>
            </a:prstTxWarp>
          </a:bodyPr>
          <a:lstStyle>
            <a:lvl1pPr defTabSz="911365">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89" y="6245686"/>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11" tIns="45555" rIns="91111" bIns="45555" numCol="1" anchor="t" anchorCtr="0" compatLnSpc="1">
            <a:prstTxWarp prst="textNoShape">
              <a:avLst/>
            </a:prstTxWarp>
          </a:bodyPr>
          <a:lstStyle>
            <a:lvl1pPr algn="ctr" defTabSz="911365">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68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11" tIns="45555" rIns="91111" bIns="45555" numCol="1" anchor="t" anchorCtr="0" compatLnSpc="1">
            <a:prstTxWarp prst="textNoShape">
              <a:avLst/>
            </a:prstTxWarp>
          </a:bodyPr>
          <a:lstStyle>
            <a:lvl1pPr algn="r" defTabSz="911365">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11365" rtl="0" fontAlgn="base">
        <a:spcBef>
          <a:spcPct val="0"/>
        </a:spcBef>
        <a:spcAft>
          <a:spcPct val="0"/>
        </a:spcAft>
        <a:defRPr sz="4400">
          <a:solidFill>
            <a:schemeClr val="tx2"/>
          </a:solidFill>
          <a:latin typeface="+mj-lt"/>
          <a:ea typeface="+mj-ea"/>
          <a:cs typeface="+mj-cs"/>
        </a:defRPr>
      </a:lvl1pPr>
      <a:lvl2pPr algn="ctr" defTabSz="911365" rtl="0" fontAlgn="base">
        <a:spcBef>
          <a:spcPct val="0"/>
        </a:spcBef>
        <a:spcAft>
          <a:spcPct val="0"/>
        </a:spcAft>
        <a:defRPr sz="4400">
          <a:solidFill>
            <a:schemeClr val="tx2"/>
          </a:solidFill>
          <a:latin typeface="Arial" pitchFamily="34" charset="0"/>
        </a:defRPr>
      </a:lvl2pPr>
      <a:lvl3pPr algn="ctr" defTabSz="911365" rtl="0" fontAlgn="base">
        <a:spcBef>
          <a:spcPct val="0"/>
        </a:spcBef>
        <a:spcAft>
          <a:spcPct val="0"/>
        </a:spcAft>
        <a:defRPr sz="4400">
          <a:solidFill>
            <a:schemeClr val="tx2"/>
          </a:solidFill>
          <a:latin typeface="Arial" pitchFamily="34" charset="0"/>
        </a:defRPr>
      </a:lvl3pPr>
      <a:lvl4pPr algn="ctr" defTabSz="911365" rtl="0" fontAlgn="base">
        <a:spcBef>
          <a:spcPct val="0"/>
        </a:spcBef>
        <a:spcAft>
          <a:spcPct val="0"/>
        </a:spcAft>
        <a:defRPr sz="4400">
          <a:solidFill>
            <a:schemeClr val="tx2"/>
          </a:solidFill>
          <a:latin typeface="Arial" pitchFamily="34" charset="0"/>
        </a:defRPr>
      </a:lvl4pPr>
      <a:lvl5pPr algn="ctr" defTabSz="911365" rtl="0" fontAlgn="base">
        <a:spcBef>
          <a:spcPct val="0"/>
        </a:spcBef>
        <a:spcAft>
          <a:spcPct val="0"/>
        </a:spcAft>
        <a:defRPr sz="4400">
          <a:solidFill>
            <a:schemeClr val="tx2"/>
          </a:solidFill>
          <a:latin typeface="Arial" pitchFamily="34" charset="0"/>
        </a:defRPr>
      </a:lvl5pPr>
      <a:lvl6pPr marL="444871" algn="ctr" defTabSz="911365" rtl="0" fontAlgn="base">
        <a:spcBef>
          <a:spcPct val="0"/>
        </a:spcBef>
        <a:spcAft>
          <a:spcPct val="0"/>
        </a:spcAft>
        <a:defRPr sz="4400">
          <a:solidFill>
            <a:schemeClr val="tx2"/>
          </a:solidFill>
          <a:latin typeface="Arial" pitchFamily="34" charset="0"/>
        </a:defRPr>
      </a:lvl6pPr>
      <a:lvl7pPr marL="889744" algn="ctr" defTabSz="911365" rtl="0" fontAlgn="base">
        <a:spcBef>
          <a:spcPct val="0"/>
        </a:spcBef>
        <a:spcAft>
          <a:spcPct val="0"/>
        </a:spcAft>
        <a:defRPr sz="4400">
          <a:solidFill>
            <a:schemeClr val="tx2"/>
          </a:solidFill>
          <a:latin typeface="Arial" pitchFamily="34" charset="0"/>
        </a:defRPr>
      </a:lvl7pPr>
      <a:lvl8pPr marL="1334615" algn="ctr" defTabSz="911365" rtl="0" fontAlgn="base">
        <a:spcBef>
          <a:spcPct val="0"/>
        </a:spcBef>
        <a:spcAft>
          <a:spcPct val="0"/>
        </a:spcAft>
        <a:defRPr sz="4400">
          <a:solidFill>
            <a:schemeClr val="tx2"/>
          </a:solidFill>
          <a:latin typeface="Arial" pitchFamily="34" charset="0"/>
        </a:defRPr>
      </a:lvl8pPr>
      <a:lvl9pPr marL="1779480" algn="ctr" defTabSz="911365" rtl="0" fontAlgn="base">
        <a:spcBef>
          <a:spcPct val="0"/>
        </a:spcBef>
        <a:spcAft>
          <a:spcPct val="0"/>
        </a:spcAft>
        <a:defRPr sz="4400">
          <a:solidFill>
            <a:schemeClr val="tx2"/>
          </a:solidFill>
          <a:latin typeface="Arial" pitchFamily="34" charset="0"/>
        </a:defRPr>
      </a:lvl9pPr>
    </p:titleStyle>
    <p:bodyStyle>
      <a:lvl1pPr marL="341380" indent="-341380" algn="l" defTabSz="911365" rtl="0" fontAlgn="base">
        <a:spcBef>
          <a:spcPct val="20000"/>
        </a:spcBef>
        <a:spcAft>
          <a:spcPct val="0"/>
        </a:spcAft>
        <a:buChar char="•"/>
        <a:defRPr sz="3200">
          <a:solidFill>
            <a:schemeClr val="tx1"/>
          </a:solidFill>
          <a:latin typeface="+mn-lt"/>
          <a:ea typeface="+mn-ea"/>
          <a:cs typeface="+mn-cs"/>
        </a:defRPr>
      </a:lvl1pPr>
      <a:lvl2pPr marL="739906" indent="-284225" algn="l" defTabSz="911365" rtl="0" fontAlgn="base">
        <a:spcBef>
          <a:spcPct val="20000"/>
        </a:spcBef>
        <a:spcAft>
          <a:spcPct val="0"/>
        </a:spcAft>
        <a:buChar char="–"/>
        <a:defRPr sz="2800">
          <a:solidFill>
            <a:schemeClr val="tx1"/>
          </a:solidFill>
          <a:latin typeface="+mn-lt"/>
        </a:defRPr>
      </a:lvl2pPr>
      <a:lvl3pPr marL="1138441" indent="-227068" algn="l" defTabSz="911365" rtl="0" fontAlgn="base">
        <a:spcBef>
          <a:spcPct val="20000"/>
        </a:spcBef>
        <a:spcAft>
          <a:spcPct val="0"/>
        </a:spcAft>
        <a:buChar char="•"/>
        <a:defRPr sz="2400">
          <a:solidFill>
            <a:schemeClr val="tx1"/>
          </a:solidFill>
          <a:latin typeface="+mn-lt"/>
        </a:defRPr>
      </a:lvl3pPr>
      <a:lvl4pPr marL="1594118" indent="-227068" algn="l" defTabSz="911365" rtl="0" fontAlgn="base">
        <a:spcBef>
          <a:spcPct val="20000"/>
        </a:spcBef>
        <a:spcAft>
          <a:spcPct val="0"/>
        </a:spcAft>
        <a:buChar char="–"/>
        <a:defRPr sz="2000">
          <a:solidFill>
            <a:schemeClr val="tx1"/>
          </a:solidFill>
          <a:latin typeface="+mn-lt"/>
        </a:defRPr>
      </a:lvl4pPr>
      <a:lvl5pPr marL="2049801" indent="-227068" algn="l" defTabSz="911365" rtl="0" fontAlgn="base">
        <a:spcBef>
          <a:spcPct val="20000"/>
        </a:spcBef>
        <a:spcAft>
          <a:spcPct val="0"/>
        </a:spcAft>
        <a:buChar char="»"/>
        <a:defRPr sz="2000">
          <a:solidFill>
            <a:schemeClr val="tx1"/>
          </a:solidFill>
          <a:latin typeface="+mn-lt"/>
        </a:defRPr>
      </a:lvl5pPr>
      <a:lvl6pPr marL="2494668" indent="-227068" algn="l" defTabSz="911365" rtl="0" fontAlgn="base">
        <a:spcBef>
          <a:spcPct val="20000"/>
        </a:spcBef>
        <a:spcAft>
          <a:spcPct val="0"/>
        </a:spcAft>
        <a:buChar char="»"/>
        <a:defRPr sz="2000">
          <a:solidFill>
            <a:schemeClr val="tx1"/>
          </a:solidFill>
          <a:latin typeface="+mn-lt"/>
        </a:defRPr>
      </a:lvl6pPr>
      <a:lvl7pPr marL="2939539" indent="-227068" algn="l" defTabSz="911365" rtl="0" fontAlgn="base">
        <a:spcBef>
          <a:spcPct val="20000"/>
        </a:spcBef>
        <a:spcAft>
          <a:spcPct val="0"/>
        </a:spcAft>
        <a:buChar char="»"/>
        <a:defRPr sz="2000">
          <a:solidFill>
            <a:schemeClr val="tx1"/>
          </a:solidFill>
          <a:latin typeface="+mn-lt"/>
        </a:defRPr>
      </a:lvl7pPr>
      <a:lvl8pPr marL="3384412" indent="-227068" algn="l" defTabSz="911365" rtl="0" fontAlgn="base">
        <a:spcBef>
          <a:spcPct val="20000"/>
        </a:spcBef>
        <a:spcAft>
          <a:spcPct val="0"/>
        </a:spcAft>
        <a:buChar char="»"/>
        <a:defRPr sz="2000">
          <a:solidFill>
            <a:schemeClr val="tx1"/>
          </a:solidFill>
          <a:latin typeface="+mn-lt"/>
        </a:defRPr>
      </a:lvl8pPr>
      <a:lvl9pPr marL="3829281" indent="-227068" algn="l" defTabSz="911365" rtl="0" fontAlgn="base">
        <a:spcBef>
          <a:spcPct val="20000"/>
        </a:spcBef>
        <a:spcAft>
          <a:spcPct val="0"/>
        </a:spcAft>
        <a:buChar char="»"/>
        <a:defRPr sz="2000">
          <a:solidFill>
            <a:schemeClr val="tx1"/>
          </a:solidFill>
          <a:latin typeface="+mn-lt"/>
        </a:defRPr>
      </a:lvl9pPr>
    </p:bodyStyle>
    <p:otherStyle>
      <a:defPPr>
        <a:defRPr lang="en-US"/>
      </a:defPPr>
      <a:lvl1pPr marL="0" algn="l" defTabSz="889744" rtl="0" eaLnBrk="1" latinLnBrk="0" hangingPunct="1">
        <a:defRPr sz="1800" kern="1200">
          <a:solidFill>
            <a:schemeClr val="tx1"/>
          </a:solidFill>
          <a:latin typeface="+mn-lt"/>
          <a:ea typeface="+mn-ea"/>
          <a:cs typeface="+mn-cs"/>
        </a:defRPr>
      </a:lvl1pPr>
      <a:lvl2pPr marL="444871" algn="l" defTabSz="889744" rtl="0" eaLnBrk="1" latinLnBrk="0" hangingPunct="1">
        <a:defRPr sz="1800" kern="1200">
          <a:solidFill>
            <a:schemeClr val="tx1"/>
          </a:solidFill>
          <a:latin typeface="+mn-lt"/>
          <a:ea typeface="+mn-ea"/>
          <a:cs typeface="+mn-cs"/>
        </a:defRPr>
      </a:lvl2pPr>
      <a:lvl3pPr marL="889744" algn="l" defTabSz="889744" rtl="0" eaLnBrk="1" latinLnBrk="0" hangingPunct="1">
        <a:defRPr sz="1800" kern="1200">
          <a:solidFill>
            <a:schemeClr val="tx1"/>
          </a:solidFill>
          <a:latin typeface="+mn-lt"/>
          <a:ea typeface="+mn-ea"/>
          <a:cs typeface="+mn-cs"/>
        </a:defRPr>
      </a:lvl3pPr>
      <a:lvl4pPr marL="1334615" algn="l" defTabSz="889744" rtl="0" eaLnBrk="1" latinLnBrk="0" hangingPunct="1">
        <a:defRPr sz="1800" kern="1200">
          <a:solidFill>
            <a:schemeClr val="tx1"/>
          </a:solidFill>
          <a:latin typeface="+mn-lt"/>
          <a:ea typeface="+mn-ea"/>
          <a:cs typeface="+mn-cs"/>
        </a:defRPr>
      </a:lvl4pPr>
      <a:lvl5pPr marL="1779480" algn="l" defTabSz="889744" rtl="0" eaLnBrk="1" latinLnBrk="0" hangingPunct="1">
        <a:defRPr sz="1800" kern="1200">
          <a:solidFill>
            <a:schemeClr val="tx1"/>
          </a:solidFill>
          <a:latin typeface="+mn-lt"/>
          <a:ea typeface="+mn-ea"/>
          <a:cs typeface="+mn-cs"/>
        </a:defRPr>
      </a:lvl5pPr>
      <a:lvl6pPr marL="2224349" algn="l" defTabSz="889744" rtl="0" eaLnBrk="1" latinLnBrk="0" hangingPunct="1">
        <a:defRPr sz="1800" kern="1200">
          <a:solidFill>
            <a:schemeClr val="tx1"/>
          </a:solidFill>
          <a:latin typeface="+mn-lt"/>
          <a:ea typeface="+mn-ea"/>
          <a:cs typeface="+mn-cs"/>
        </a:defRPr>
      </a:lvl6pPr>
      <a:lvl7pPr marL="2669221" algn="l" defTabSz="889744" rtl="0" eaLnBrk="1" latinLnBrk="0" hangingPunct="1">
        <a:defRPr sz="1800" kern="1200">
          <a:solidFill>
            <a:schemeClr val="tx1"/>
          </a:solidFill>
          <a:latin typeface="+mn-lt"/>
          <a:ea typeface="+mn-ea"/>
          <a:cs typeface="+mn-cs"/>
        </a:defRPr>
      </a:lvl7pPr>
      <a:lvl8pPr marL="3114090" algn="l" defTabSz="889744" rtl="0" eaLnBrk="1" latinLnBrk="0" hangingPunct="1">
        <a:defRPr sz="1800" kern="1200">
          <a:solidFill>
            <a:schemeClr val="tx1"/>
          </a:solidFill>
          <a:latin typeface="+mn-lt"/>
          <a:ea typeface="+mn-ea"/>
          <a:cs typeface="+mn-cs"/>
        </a:defRPr>
      </a:lvl8pPr>
      <a:lvl9pPr marL="3558957" algn="l" defTabSz="88974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36"/>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32" tIns="45567" rIns="91132" bIns="45567"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32" tIns="45567" rIns="91132" bIns="4556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68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32" tIns="45567" rIns="91132" bIns="45567" numCol="1" anchor="t" anchorCtr="0" compatLnSpc="1">
            <a:prstTxWarp prst="textNoShape">
              <a:avLst/>
            </a:prstTxWarp>
          </a:bodyPr>
          <a:lstStyle>
            <a:lvl1pPr defTabSz="911600">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89" y="6245686"/>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32" tIns="45567" rIns="91132" bIns="45567" numCol="1" anchor="t" anchorCtr="0" compatLnSpc="1">
            <a:prstTxWarp prst="textNoShape">
              <a:avLst/>
            </a:prstTxWarp>
          </a:bodyPr>
          <a:lstStyle>
            <a:lvl1pPr algn="ctr" defTabSz="911600">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68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32" tIns="45567" rIns="91132" bIns="45567" numCol="1" anchor="t" anchorCtr="0" compatLnSpc="1">
            <a:prstTxWarp prst="textNoShape">
              <a:avLst/>
            </a:prstTxWarp>
          </a:bodyPr>
          <a:lstStyle>
            <a:lvl1pPr algn="r" defTabSz="911600">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11600" rtl="0" fontAlgn="base">
        <a:spcBef>
          <a:spcPct val="0"/>
        </a:spcBef>
        <a:spcAft>
          <a:spcPct val="0"/>
        </a:spcAft>
        <a:defRPr sz="4400">
          <a:solidFill>
            <a:schemeClr val="tx2"/>
          </a:solidFill>
          <a:latin typeface="+mj-lt"/>
          <a:ea typeface="+mj-ea"/>
          <a:cs typeface="+mj-cs"/>
        </a:defRPr>
      </a:lvl1pPr>
      <a:lvl2pPr algn="ctr" defTabSz="911600" rtl="0" fontAlgn="base">
        <a:spcBef>
          <a:spcPct val="0"/>
        </a:spcBef>
        <a:spcAft>
          <a:spcPct val="0"/>
        </a:spcAft>
        <a:defRPr sz="4400">
          <a:solidFill>
            <a:schemeClr val="tx2"/>
          </a:solidFill>
          <a:latin typeface="Arial" pitchFamily="34" charset="0"/>
        </a:defRPr>
      </a:lvl2pPr>
      <a:lvl3pPr algn="ctr" defTabSz="911600" rtl="0" fontAlgn="base">
        <a:spcBef>
          <a:spcPct val="0"/>
        </a:spcBef>
        <a:spcAft>
          <a:spcPct val="0"/>
        </a:spcAft>
        <a:defRPr sz="4400">
          <a:solidFill>
            <a:schemeClr val="tx2"/>
          </a:solidFill>
          <a:latin typeface="Arial" pitchFamily="34" charset="0"/>
        </a:defRPr>
      </a:lvl3pPr>
      <a:lvl4pPr algn="ctr" defTabSz="911600" rtl="0" fontAlgn="base">
        <a:spcBef>
          <a:spcPct val="0"/>
        </a:spcBef>
        <a:spcAft>
          <a:spcPct val="0"/>
        </a:spcAft>
        <a:defRPr sz="4400">
          <a:solidFill>
            <a:schemeClr val="tx2"/>
          </a:solidFill>
          <a:latin typeface="Arial" pitchFamily="34" charset="0"/>
        </a:defRPr>
      </a:lvl4pPr>
      <a:lvl5pPr algn="ctr" defTabSz="911600" rtl="0" fontAlgn="base">
        <a:spcBef>
          <a:spcPct val="0"/>
        </a:spcBef>
        <a:spcAft>
          <a:spcPct val="0"/>
        </a:spcAft>
        <a:defRPr sz="4400">
          <a:solidFill>
            <a:schemeClr val="tx2"/>
          </a:solidFill>
          <a:latin typeface="Arial" pitchFamily="34" charset="0"/>
        </a:defRPr>
      </a:lvl5pPr>
      <a:lvl6pPr marL="444987" algn="ctr" defTabSz="911600" rtl="0" fontAlgn="base">
        <a:spcBef>
          <a:spcPct val="0"/>
        </a:spcBef>
        <a:spcAft>
          <a:spcPct val="0"/>
        </a:spcAft>
        <a:defRPr sz="4400">
          <a:solidFill>
            <a:schemeClr val="tx2"/>
          </a:solidFill>
          <a:latin typeface="Arial" pitchFamily="34" charset="0"/>
        </a:defRPr>
      </a:lvl6pPr>
      <a:lvl7pPr marL="889971" algn="ctr" defTabSz="911600" rtl="0" fontAlgn="base">
        <a:spcBef>
          <a:spcPct val="0"/>
        </a:spcBef>
        <a:spcAft>
          <a:spcPct val="0"/>
        </a:spcAft>
        <a:defRPr sz="4400">
          <a:solidFill>
            <a:schemeClr val="tx2"/>
          </a:solidFill>
          <a:latin typeface="Arial" pitchFamily="34" charset="0"/>
        </a:defRPr>
      </a:lvl7pPr>
      <a:lvl8pPr marL="1334961" algn="ctr" defTabSz="911600" rtl="0" fontAlgn="base">
        <a:spcBef>
          <a:spcPct val="0"/>
        </a:spcBef>
        <a:spcAft>
          <a:spcPct val="0"/>
        </a:spcAft>
        <a:defRPr sz="4400">
          <a:solidFill>
            <a:schemeClr val="tx2"/>
          </a:solidFill>
          <a:latin typeface="Arial" pitchFamily="34" charset="0"/>
        </a:defRPr>
      </a:lvl8pPr>
      <a:lvl9pPr marL="1779935" algn="ctr" defTabSz="911600" rtl="0" fontAlgn="base">
        <a:spcBef>
          <a:spcPct val="0"/>
        </a:spcBef>
        <a:spcAft>
          <a:spcPct val="0"/>
        </a:spcAft>
        <a:defRPr sz="4400">
          <a:solidFill>
            <a:schemeClr val="tx2"/>
          </a:solidFill>
          <a:latin typeface="Arial" pitchFamily="34" charset="0"/>
        </a:defRPr>
      </a:lvl9pPr>
    </p:titleStyle>
    <p:bodyStyle>
      <a:lvl1pPr marL="341465" indent="-341465" algn="l" defTabSz="911600" rtl="0" fontAlgn="base">
        <a:spcBef>
          <a:spcPct val="20000"/>
        </a:spcBef>
        <a:spcAft>
          <a:spcPct val="0"/>
        </a:spcAft>
        <a:buChar char="•"/>
        <a:defRPr sz="3200">
          <a:solidFill>
            <a:schemeClr val="tx1"/>
          </a:solidFill>
          <a:latin typeface="+mn-lt"/>
          <a:ea typeface="+mn-ea"/>
          <a:cs typeface="+mn-cs"/>
        </a:defRPr>
      </a:lvl1pPr>
      <a:lvl2pPr marL="740096" indent="-284296" algn="l" defTabSz="911600" rtl="0" fontAlgn="base">
        <a:spcBef>
          <a:spcPct val="20000"/>
        </a:spcBef>
        <a:spcAft>
          <a:spcPct val="0"/>
        </a:spcAft>
        <a:buChar char="–"/>
        <a:defRPr sz="2800">
          <a:solidFill>
            <a:schemeClr val="tx1"/>
          </a:solidFill>
          <a:latin typeface="+mn-lt"/>
        </a:defRPr>
      </a:lvl2pPr>
      <a:lvl3pPr marL="1138732" indent="-227127" algn="l" defTabSz="911600" rtl="0" fontAlgn="base">
        <a:spcBef>
          <a:spcPct val="20000"/>
        </a:spcBef>
        <a:spcAft>
          <a:spcPct val="0"/>
        </a:spcAft>
        <a:buChar char="•"/>
        <a:defRPr sz="2400">
          <a:solidFill>
            <a:schemeClr val="tx1"/>
          </a:solidFill>
          <a:latin typeface="+mn-lt"/>
        </a:defRPr>
      </a:lvl3pPr>
      <a:lvl4pPr marL="1594526" indent="-227127" algn="l" defTabSz="911600" rtl="0" fontAlgn="base">
        <a:spcBef>
          <a:spcPct val="20000"/>
        </a:spcBef>
        <a:spcAft>
          <a:spcPct val="0"/>
        </a:spcAft>
        <a:buChar char="–"/>
        <a:defRPr sz="2000">
          <a:solidFill>
            <a:schemeClr val="tx1"/>
          </a:solidFill>
          <a:latin typeface="+mn-lt"/>
        </a:defRPr>
      </a:lvl4pPr>
      <a:lvl5pPr marL="2050327" indent="-227127" algn="l" defTabSz="911600" rtl="0" fontAlgn="base">
        <a:spcBef>
          <a:spcPct val="20000"/>
        </a:spcBef>
        <a:spcAft>
          <a:spcPct val="0"/>
        </a:spcAft>
        <a:buChar char="»"/>
        <a:defRPr sz="2000">
          <a:solidFill>
            <a:schemeClr val="tx1"/>
          </a:solidFill>
          <a:latin typeface="+mn-lt"/>
        </a:defRPr>
      </a:lvl5pPr>
      <a:lvl6pPr marL="2495308" indent="-227127" algn="l" defTabSz="911600" rtl="0" fontAlgn="base">
        <a:spcBef>
          <a:spcPct val="20000"/>
        </a:spcBef>
        <a:spcAft>
          <a:spcPct val="0"/>
        </a:spcAft>
        <a:buChar char="»"/>
        <a:defRPr sz="2000">
          <a:solidFill>
            <a:schemeClr val="tx1"/>
          </a:solidFill>
          <a:latin typeface="+mn-lt"/>
        </a:defRPr>
      </a:lvl6pPr>
      <a:lvl7pPr marL="2940292" indent="-227127" algn="l" defTabSz="911600" rtl="0" fontAlgn="base">
        <a:spcBef>
          <a:spcPct val="20000"/>
        </a:spcBef>
        <a:spcAft>
          <a:spcPct val="0"/>
        </a:spcAft>
        <a:buChar char="»"/>
        <a:defRPr sz="2000">
          <a:solidFill>
            <a:schemeClr val="tx1"/>
          </a:solidFill>
          <a:latin typeface="+mn-lt"/>
        </a:defRPr>
      </a:lvl7pPr>
      <a:lvl8pPr marL="3385277" indent="-227127" algn="l" defTabSz="911600" rtl="0" fontAlgn="base">
        <a:spcBef>
          <a:spcPct val="20000"/>
        </a:spcBef>
        <a:spcAft>
          <a:spcPct val="0"/>
        </a:spcAft>
        <a:buChar char="»"/>
        <a:defRPr sz="2000">
          <a:solidFill>
            <a:schemeClr val="tx1"/>
          </a:solidFill>
          <a:latin typeface="+mn-lt"/>
        </a:defRPr>
      </a:lvl8pPr>
      <a:lvl9pPr marL="3830263" indent="-227127" algn="l" defTabSz="911600" rtl="0" fontAlgn="base">
        <a:spcBef>
          <a:spcPct val="20000"/>
        </a:spcBef>
        <a:spcAft>
          <a:spcPct val="0"/>
        </a:spcAft>
        <a:buChar char="»"/>
        <a:defRPr sz="2000">
          <a:solidFill>
            <a:schemeClr val="tx1"/>
          </a:solidFill>
          <a:latin typeface="+mn-lt"/>
        </a:defRPr>
      </a:lvl9pPr>
    </p:bodyStyle>
    <p:otherStyle>
      <a:defPPr>
        <a:defRPr lang="en-US"/>
      </a:defPPr>
      <a:lvl1pPr marL="0" algn="l" defTabSz="889971" rtl="0" eaLnBrk="1" latinLnBrk="0" hangingPunct="1">
        <a:defRPr sz="1800" kern="1200">
          <a:solidFill>
            <a:schemeClr val="tx1"/>
          </a:solidFill>
          <a:latin typeface="+mn-lt"/>
          <a:ea typeface="+mn-ea"/>
          <a:cs typeface="+mn-cs"/>
        </a:defRPr>
      </a:lvl1pPr>
      <a:lvl2pPr marL="444987" algn="l" defTabSz="889971" rtl="0" eaLnBrk="1" latinLnBrk="0" hangingPunct="1">
        <a:defRPr sz="1800" kern="1200">
          <a:solidFill>
            <a:schemeClr val="tx1"/>
          </a:solidFill>
          <a:latin typeface="+mn-lt"/>
          <a:ea typeface="+mn-ea"/>
          <a:cs typeface="+mn-cs"/>
        </a:defRPr>
      </a:lvl2pPr>
      <a:lvl3pPr marL="889971" algn="l" defTabSz="889971" rtl="0" eaLnBrk="1" latinLnBrk="0" hangingPunct="1">
        <a:defRPr sz="1800" kern="1200">
          <a:solidFill>
            <a:schemeClr val="tx1"/>
          </a:solidFill>
          <a:latin typeface="+mn-lt"/>
          <a:ea typeface="+mn-ea"/>
          <a:cs typeface="+mn-cs"/>
        </a:defRPr>
      </a:lvl3pPr>
      <a:lvl4pPr marL="1334961" algn="l" defTabSz="889971" rtl="0" eaLnBrk="1" latinLnBrk="0" hangingPunct="1">
        <a:defRPr sz="1800" kern="1200">
          <a:solidFill>
            <a:schemeClr val="tx1"/>
          </a:solidFill>
          <a:latin typeface="+mn-lt"/>
          <a:ea typeface="+mn-ea"/>
          <a:cs typeface="+mn-cs"/>
        </a:defRPr>
      </a:lvl4pPr>
      <a:lvl5pPr marL="1779935" algn="l" defTabSz="889971" rtl="0" eaLnBrk="1" latinLnBrk="0" hangingPunct="1">
        <a:defRPr sz="1800" kern="1200">
          <a:solidFill>
            <a:schemeClr val="tx1"/>
          </a:solidFill>
          <a:latin typeface="+mn-lt"/>
          <a:ea typeface="+mn-ea"/>
          <a:cs typeface="+mn-cs"/>
        </a:defRPr>
      </a:lvl5pPr>
      <a:lvl6pPr marL="2224919" algn="l" defTabSz="889971" rtl="0" eaLnBrk="1" latinLnBrk="0" hangingPunct="1">
        <a:defRPr sz="1800" kern="1200">
          <a:solidFill>
            <a:schemeClr val="tx1"/>
          </a:solidFill>
          <a:latin typeface="+mn-lt"/>
          <a:ea typeface="+mn-ea"/>
          <a:cs typeface="+mn-cs"/>
        </a:defRPr>
      </a:lvl6pPr>
      <a:lvl7pPr marL="2669902" algn="l" defTabSz="889971" rtl="0" eaLnBrk="1" latinLnBrk="0" hangingPunct="1">
        <a:defRPr sz="1800" kern="1200">
          <a:solidFill>
            <a:schemeClr val="tx1"/>
          </a:solidFill>
          <a:latin typeface="+mn-lt"/>
          <a:ea typeface="+mn-ea"/>
          <a:cs typeface="+mn-cs"/>
        </a:defRPr>
      </a:lvl7pPr>
      <a:lvl8pPr marL="3114888" algn="l" defTabSz="889971" rtl="0" eaLnBrk="1" latinLnBrk="0" hangingPunct="1">
        <a:defRPr sz="1800" kern="1200">
          <a:solidFill>
            <a:schemeClr val="tx1"/>
          </a:solidFill>
          <a:latin typeface="+mn-lt"/>
          <a:ea typeface="+mn-ea"/>
          <a:cs typeface="+mn-cs"/>
        </a:defRPr>
      </a:lvl8pPr>
      <a:lvl9pPr marL="3559869" algn="l" defTabSz="88997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31"/>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63" tIns="45581" rIns="91163" bIns="45581"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63" tIns="45581" rIns="91163" bIns="4558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68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63" tIns="45581" rIns="91163" bIns="45581" numCol="1" anchor="t" anchorCtr="0" compatLnSpc="1">
            <a:prstTxWarp prst="textNoShape">
              <a:avLst/>
            </a:prstTxWarp>
          </a:bodyPr>
          <a:lstStyle>
            <a:lvl1pPr defTabSz="911891">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89" y="6245686"/>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63" tIns="45581" rIns="91163" bIns="45581" numCol="1" anchor="t" anchorCtr="0" compatLnSpc="1">
            <a:prstTxWarp prst="textNoShape">
              <a:avLst/>
            </a:prstTxWarp>
          </a:bodyPr>
          <a:lstStyle>
            <a:lvl1pPr algn="ctr" defTabSz="911891">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68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63" tIns="45581" rIns="91163" bIns="45581" numCol="1" anchor="t" anchorCtr="0" compatLnSpc="1">
            <a:prstTxWarp prst="textNoShape">
              <a:avLst/>
            </a:prstTxWarp>
          </a:bodyPr>
          <a:lstStyle>
            <a:lvl1pPr algn="r" defTabSz="911891">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11891" rtl="0" fontAlgn="base">
        <a:spcBef>
          <a:spcPct val="0"/>
        </a:spcBef>
        <a:spcAft>
          <a:spcPct val="0"/>
        </a:spcAft>
        <a:defRPr sz="4400">
          <a:solidFill>
            <a:schemeClr val="tx2"/>
          </a:solidFill>
          <a:latin typeface="+mj-lt"/>
          <a:ea typeface="+mj-ea"/>
          <a:cs typeface="+mj-cs"/>
        </a:defRPr>
      </a:lvl1pPr>
      <a:lvl2pPr algn="ctr" defTabSz="911891" rtl="0" fontAlgn="base">
        <a:spcBef>
          <a:spcPct val="0"/>
        </a:spcBef>
        <a:spcAft>
          <a:spcPct val="0"/>
        </a:spcAft>
        <a:defRPr sz="4400">
          <a:solidFill>
            <a:schemeClr val="tx2"/>
          </a:solidFill>
          <a:latin typeface="Arial" pitchFamily="34" charset="0"/>
        </a:defRPr>
      </a:lvl2pPr>
      <a:lvl3pPr algn="ctr" defTabSz="911891" rtl="0" fontAlgn="base">
        <a:spcBef>
          <a:spcPct val="0"/>
        </a:spcBef>
        <a:spcAft>
          <a:spcPct val="0"/>
        </a:spcAft>
        <a:defRPr sz="4400">
          <a:solidFill>
            <a:schemeClr val="tx2"/>
          </a:solidFill>
          <a:latin typeface="Arial" pitchFamily="34" charset="0"/>
        </a:defRPr>
      </a:lvl3pPr>
      <a:lvl4pPr algn="ctr" defTabSz="911891" rtl="0" fontAlgn="base">
        <a:spcBef>
          <a:spcPct val="0"/>
        </a:spcBef>
        <a:spcAft>
          <a:spcPct val="0"/>
        </a:spcAft>
        <a:defRPr sz="4400">
          <a:solidFill>
            <a:schemeClr val="tx2"/>
          </a:solidFill>
          <a:latin typeface="Arial" pitchFamily="34" charset="0"/>
        </a:defRPr>
      </a:lvl4pPr>
      <a:lvl5pPr algn="ctr" defTabSz="911891" rtl="0" fontAlgn="base">
        <a:spcBef>
          <a:spcPct val="0"/>
        </a:spcBef>
        <a:spcAft>
          <a:spcPct val="0"/>
        </a:spcAft>
        <a:defRPr sz="4400">
          <a:solidFill>
            <a:schemeClr val="tx2"/>
          </a:solidFill>
          <a:latin typeface="Arial" pitchFamily="34" charset="0"/>
        </a:defRPr>
      </a:lvl5pPr>
      <a:lvl6pPr marL="445126" algn="ctr" defTabSz="911891" rtl="0" fontAlgn="base">
        <a:spcBef>
          <a:spcPct val="0"/>
        </a:spcBef>
        <a:spcAft>
          <a:spcPct val="0"/>
        </a:spcAft>
        <a:defRPr sz="4400">
          <a:solidFill>
            <a:schemeClr val="tx2"/>
          </a:solidFill>
          <a:latin typeface="Arial" pitchFamily="34" charset="0"/>
        </a:defRPr>
      </a:lvl6pPr>
      <a:lvl7pPr marL="890255" algn="ctr" defTabSz="911891" rtl="0" fontAlgn="base">
        <a:spcBef>
          <a:spcPct val="0"/>
        </a:spcBef>
        <a:spcAft>
          <a:spcPct val="0"/>
        </a:spcAft>
        <a:defRPr sz="4400">
          <a:solidFill>
            <a:schemeClr val="tx2"/>
          </a:solidFill>
          <a:latin typeface="Arial" pitchFamily="34" charset="0"/>
        </a:defRPr>
      </a:lvl7pPr>
      <a:lvl8pPr marL="1335382" algn="ctr" defTabSz="911891" rtl="0" fontAlgn="base">
        <a:spcBef>
          <a:spcPct val="0"/>
        </a:spcBef>
        <a:spcAft>
          <a:spcPct val="0"/>
        </a:spcAft>
        <a:defRPr sz="4400">
          <a:solidFill>
            <a:schemeClr val="tx2"/>
          </a:solidFill>
          <a:latin typeface="Arial" pitchFamily="34" charset="0"/>
        </a:defRPr>
      </a:lvl8pPr>
      <a:lvl9pPr marL="1780505" algn="ctr" defTabSz="911891" rtl="0" fontAlgn="base">
        <a:spcBef>
          <a:spcPct val="0"/>
        </a:spcBef>
        <a:spcAft>
          <a:spcPct val="0"/>
        </a:spcAft>
        <a:defRPr sz="4400">
          <a:solidFill>
            <a:schemeClr val="tx2"/>
          </a:solidFill>
          <a:latin typeface="Arial" pitchFamily="34" charset="0"/>
        </a:defRPr>
      </a:lvl9pPr>
    </p:titleStyle>
    <p:bodyStyle>
      <a:lvl1pPr marL="341574" indent="-341574" algn="l" defTabSz="911891" rtl="0" fontAlgn="base">
        <a:spcBef>
          <a:spcPct val="20000"/>
        </a:spcBef>
        <a:spcAft>
          <a:spcPct val="0"/>
        </a:spcAft>
        <a:buChar char="•"/>
        <a:defRPr sz="3200">
          <a:solidFill>
            <a:schemeClr val="tx1"/>
          </a:solidFill>
          <a:latin typeface="+mn-lt"/>
          <a:ea typeface="+mn-ea"/>
          <a:cs typeface="+mn-cs"/>
        </a:defRPr>
      </a:lvl1pPr>
      <a:lvl2pPr marL="740333" indent="-284388" algn="l" defTabSz="911891" rtl="0" fontAlgn="base">
        <a:spcBef>
          <a:spcPct val="20000"/>
        </a:spcBef>
        <a:spcAft>
          <a:spcPct val="0"/>
        </a:spcAft>
        <a:buChar char="–"/>
        <a:defRPr sz="2800">
          <a:solidFill>
            <a:schemeClr val="tx1"/>
          </a:solidFill>
          <a:latin typeface="+mn-lt"/>
        </a:defRPr>
      </a:lvl2pPr>
      <a:lvl3pPr marL="1139093" indent="-227198" algn="l" defTabSz="911891" rtl="0" fontAlgn="base">
        <a:spcBef>
          <a:spcPct val="20000"/>
        </a:spcBef>
        <a:spcAft>
          <a:spcPct val="0"/>
        </a:spcAft>
        <a:buChar char="•"/>
        <a:defRPr sz="2400">
          <a:solidFill>
            <a:schemeClr val="tx1"/>
          </a:solidFill>
          <a:latin typeface="+mn-lt"/>
        </a:defRPr>
      </a:lvl3pPr>
      <a:lvl4pPr marL="1595034" indent="-227198" algn="l" defTabSz="911891" rtl="0" fontAlgn="base">
        <a:spcBef>
          <a:spcPct val="20000"/>
        </a:spcBef>
        <a:spcAft>
          <a:spcPct val="0"/>
        </a:spcAft>
        <a:buChar char="–"/>
        <a:defRPr sz="2000">
          <a:solidFill>
            <a:schemeClr val="tx1"/>
          </a:solidFill>
          <a:latin typeface="+mn-lt"/>
        </a:defRPr>
      </a:lvl4pPr>
      <a:lvl5pPr marL="2050983" indent="-227198" algn="l" defTabSz="911891" rtl="0" fontAlgn="base">
        <a:spcBef>
          <a:spcPct val="20000"/>
        </a:spcBef>
        <a:spcAft>
          <a:spcPct val="0"/>
        </a:spcAft>
        <a:buChar char="»"/>
        <a:defRPr sz="2000">
          <a:solidFill>
            <a:schemeClr val="tx1"/>
          </a:solidFill>
          <a:latin typeface="+mn-lt"/>
        </a:defRPr>
      </a:lvl5pPr>
      <a:lvl6pPr marL="2496108" indent="-227198" algn="l" defTabSz="911891" rtl="0" fontAlgn="base">
        <a:spcBef>
          <a:spcPct val="20000"/>
        </a:spcBef>
        <a:spcAft>
          <a:spcPct val="0"/>
        </a:spcAft>
        <a:buChar char="»"/>
        <a:defRPr sz="2000">
          <a:solidFill>
            <a:schemeClr val="tx1"/>
          </a:solidFill>
          <a:latin typeface="+mn-lt"/>
        </a:defRPr>
      </a:lvl6pPr>
      <a:lvl7pPr marL="2941233" indent="-227198" algn="l" defTabSz="911891" rtl="0" fontAlgn="base">
        <a:spcBef>
          <a:spcPct val="20000"/>
        </a:spcBef>
        <a:spcAft>
          <a:spcPct val="0"/>
        </a:spcAft>
        <a:buChar char="»"/>
        <a:defRPr sz="2000">
          <a:solidFill>
            <a:schemeClr val="tx1"/>
          </a:solidFill>
          <a:latin typeface="+mn-lt"/>
        </a:defRPr>
      </a:lvl7pPr>
      <a:lvl8pPr marL="3386361" indent="-227198" algn="l" defTabSz="911891" rtl="0" fontAlgn="base">
        <a:spcBef>
          <a:spcPct val="20000"/>
        </a:spcBef>
        <a:spcAft>
          <a:spcPct val="0"/>
        </a:spcAft>
        <a:buChar char="»"/>
        <a:defRPr sz="2000">
          <a:solidFill>
            <a:schemeClr val="tx1"/>
          </a:solidFill>
          <a:latin typeface="+mn-lt"/>
        </a:defRPr>
      </a:lvl8pPr>
      <a:lvl9pPr marL="3831487" indent="-227198" algn="l" defTabSz="911891" rtl="0" fontAlgn="base">
        <a:spcBef>
          <a:spcPct val="20000"/>
        </a:spcBef>
        <a:spcAft>
          <a:spcPct val="0"/>
        </a:spcAft>
        <a:buChar char="»"/>
        <a:defRPr sz="2000">
          <a:solidFill>
            <a:schemeClr val="tx1"/>
          </a:solidFill>
          <a:latin typeface="+mn-lt"/>
        </a:defRPr>
      </a:lvl9pPr>
    </p:bodyStyle>
    <p:otherStyle>
      <a:defPPr>
        <a:defRPr lang="en-US"/>
      </a:defPPr>
      <a:lvl1pPr marL="0" algn="l" defTabSz="890255" rtl="0" eaLnBrk="1" latinLnBrk="0" hangingPunct="1">
        <a:defRPr sz="1800" kern="1200">
          <a:solidFill>
            <a:schemeClr val="tx1"/>
          </a:solidFill>
          <a:latin typeface="+mn-lt"/>
          <a:ea typeface="+mn-ea"/>
          <a:cs typeface="+mn-cs"/>
        </a:defRPr>
      </a:lvl1pPr>
      <a:lvl2pPr marL="445126" algn="l" defTabSz="890255" rtl="0" eaLnBrk="1" latinLnBrk="0" hangingPunct="1">
        <a:defRPr sz="1800" kern="1200">
          <a:solidFill>
            <a:schemeClr val="tx1"/>
          </a:solidFill>
          <a:latin typeface="+mn-lt"/>
          <a:ea typeface="+mn-ea"/>
          <a:cs typeface="+mn-cs"/>
        </a:defRPr>
      </a:lvl2pPr>
      <a:lvl3pPr marL="890255" algn="l" defTabSz="890255" rtl="0" eaLnBrk="1" latinLnBrk="0" hangingPunct="1">
        <a:defRPr sz="1800" kern="1200">
          <a:solidFill>
            <a:schemeClr val="tx1"/>
          </a:solidFill>
          <a:latin typeface="+mn-lt"/>
          <a:ea typeface="+mn-ea"/>
          <a:cs typeface="+mn-cs"/>
        </a:defRPr>
      </a:lvl3pPr>
      <a:lvl4pPr marL="1335382" algn="l" defTabSz="890255" rtl="0" eaLnBrk="1" latinLnBrk="0" hangingPunct="1">
        <a:defRPr sz="1800" kern="1200">
          <a:solidFill>
            <a:schemeClr val="tx1"/>
          </a:solidFill>
          <a:latin typeface="+mn-lt"/>
          <a:ea typeface="+mn-ea"/>
          <a:cs typeface="+mn-cs"/>
        </a:defRPr>
      </a:lvl4pPr>
      <a:lvl5pPr marL="1780505" algn="l" defTabSz="890255" rtl="0" eaLnBrk="1" latinLnBrk="0" hangingPunct="1">
        <a:defRPr sz="1800" kern="1200">
          <a:solidFill>
            <a:schemeClr val="tx1"/>
          </a:solidFill>
          <a:latin typeface="+mn-lt"/>
          <a:ea typeface="+mn-ea"/>
          <a:cs typeface="+mn-cs"/>
        </a:defRPr>
      </a:lvl5pPr>
      <a:lvl6pPr marL="2225631" algn="l" defTabSz="890255" rtl="0" eaLnBrk="1" latinLnBrk="0" hangingPunct="1">
        <a:defRPr sz="1800" kern="1200">
          <a:solidFill>
            <a:schemeClr val="tx1"/>
          </a:solidFill>
          <a:latin typeface="+mn-lt"/>
          <a:ea typeface="+mn-ea"/>
          <a:cs typeface="+mn-cs"/>
        </a:defRPr>
      </a:lvl6pPr>
      <a:lvl7pPr marL="2670757" algn="l" defTabSz="890255" rtl="0" eaLnBrk="1" latinLnBrk="0" hangingPunct="1">
        <a:defRPr sz="1800" kern="1200">
          <a:solidFill>
            <a:schemeClr val="tx1"/>
          </a:solidFill>
          <a:latin typeface="+mn-lt"/>
          <a:ea typeface="+mn-ea"/>
          <a:cs typeface="+mn-cs"/>
        </a:defRPr>
      </a:lvl7pPr>
      <a:lvl8pPr marL="3115885" algn="l" defTabSz="890255" rtl="0" eaLnBrk="1" latinLnBrk="0" hangingPunct="1">
        <a:defRPr sz="1800" kern="1200">
          <a:solidFill>
            <a:schemeClr val="tx1"/>
          </a:solidFill>
          <a:latin typeface="+mn-lt"/>
          <a:ea typeface="+mn-ea"/>
          <a:cs typeface="+mn-cs"/>
        </a:defRPr>
      </a:lvl8pPr>
      <a:lvl9pPr marL="3561007" algn="l" defTabSz="89025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25"/>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96" tIns="45600" rIns="91196" bIns="45600"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96" tIns="45600" rIns="91196" bIns="4560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68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96" tIns="45600" rIns="91196" bIns="45600" numCol="1" anchor="t" anchorCtr="0" compatLnSpc="1">
            <a:prstTxWarp prst="textNoShape">
              <a:avLst/>
            </a:prstTxWarp>
          </a:bodyPr>
          <a:lstStyle>
            <a:lvl1pPr defTabSz="912242">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89" y="6245686"/>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96" tIns="45600" rIns="91196" bIns="45600" numCol="1" anchor="t" anchorCtr="0" compatLnSpc="1">
            <a:prstTxWarp prst="textNoShape">
              <a:avLst/>
            </a:prstTxWarp>
          </a:bodyPr>
          <a:lstStyle>
            <a:lvl1pPr algn="ctr" defTabSz="912242">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68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96" tIns="45600" rIns="91196" bIns="45600" numCol="1" anchor="t" anchorCtr="0" compatLnSpc="1">
            <a:prstTxWarp prst="textNoShape">
              <a:avLst/>
            </a:prstTxWarp>
          </a:bodyPr>
          <a:lstStyle>
            <a:lvl1pPr algn="r" defTabSz="912242">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12242" rtl="0" fontAlgn="base">
        <a:spcBef>
          <a:spcPct val="0"/>
        </a:spcBef>
        <a:spcAft>
          <a:spcPct val="0"/>
        </a:spcAft>
        <a:defRPr sz="4400">
          <a:solidFill>
            <a:schemeClr val="tx2"/>
          </a:solidFill>
          <a:latin typeface="+mj-lt"/>
          <a:ea typeface="+mj-ea"/>
          <a:cs typeface="+mj-cs"/>
        </a:defRPr>
      </a:lvl1pPr>
      <a:lvl2pPr algn="ctr" defTabSz="912242" rtl="0" fontAlgn="base">
        <a:spcBef>
          <a:spcPct val="0"/>
        </a:spcBef>
        <a:spcAft>
          <a:spcPct val="0"/>
        </a:spcAft>
        <a:defRPr sz="4400">
          <a:solidFill>
            <a:schemeClr val="tx2"/>
          </a:solidFill>
          <a:latin typeface="Arial" pitchFamily="34" charset="0"/>
        </a:defRPr>
      </a:lvl2pPr>
      <a:lvl3pPr algn="ctr" defTabSz="912242" rtl="0" fontAlgn="base">
        <a:spcBef>
          <a:spcPct val="0"/>
        </a:spcBef>
        <a:spcAft>
          <a:spcPct val="0"/>
        </a:spcAft>
        <a:defRPr sz="4400">
          <a:solidFill>
            <a:schemeClr val="tx2"/>
          </a:solidFill>
          <a:latin typeface="Arial" pitchFamily="34" charset="0"/>
        </a:defRPr>
      </a:lvl3pPr>
      <a:lvl4pPr algn="ctr" defTabSz="912242" rtl="0" fontAlgn="base">
        <a:spcBef>
          <a:spcPct val="0"/>
        </a:spcBef>
        <a:spcAft>
          <a:spcPct val="0"/>
        </a:spcAft>
        <a:defRPr sz="4400">
          <a:solidFill>
            <a:schemeClr val="tx2"/>
          </a:solidFill>
          <a:latin typeface="Arial" pitchFamily="34" charset="0"/>
        </a:defRPr>
      </a:lvl4pPr>
      <a:lvl5pPr algn="ctr" defTabSz="912242" rtl="0" fontAlgn="base">
        <a:spcBef>
          <a:spcPct val="0"/>
        </a:spcBef>
        <a:spcAft>
          <a:spcPct val="0"/>
        </a:spcAft>
        <a:defRPr sz="4400">
          <a:solidFill>
            <a:schemeClr val="tx2"/>
          </a:solidFill>
          <a:latin typeface="Arial" pitchFamily="34" charset="0"/>
        </a:defRPr>
      </a:lvl5pPr>
      <a:lvl6pPr marL="445299" algn="ctr" defTabSz="912242" rtl="0" fontAlgn="base">
        <a:spcBef>
          <a:spcPct val="0"/>
        </a:spcBef>
        <a:spcAft>
          <a:spcPct val="0"/>
        </a:spcAft>
        <a:defRPr sz="4400">
          <a:solidFill>
            <a:schemeClr val="tx2"/>
          </a:solidFill>
          <a:latin typeface="Arial" pitchFamily="34" charset="0"/>
        </a:defRPr>
      </a:lvl6pPr>
      <a:lvl7pPr marL="890596" algn="ctr" defTabSz="912242" rtl="0" fontAlgn="base">
        <a:spcBef>
          <a:spcPct val="0"/>
        </a:spcBef>
        <a:spcAft>
          <a:spcPct val="0"/>
        </a:spcAft>
        <a:defRPr sz="4400">
          <a:solidFill>
            <a:schemeClr val="tx2"/>
          </a:solidFill>
          <a:latin typeface="Arial" pitchFamily="34" charset="0"/>
        </a:defRPr>
      </a:lvl7pPr>
      <a:lvl8pPr marL="1335894" algn="ctr" defTabSz="912242" rtl="0" fontAlgn="base">
        <a:spcBef>
          <a:spcPct val="0"/>
        </a:spcBef>
        <a:spcAft>
          <a:spcPct val="0"/>
        </a:spcAft>
        <a:defRPr sz="4400">
          <a:solidFill>
            <a:schemeClr val="tx2"/>
          </a:solidFill>
          <a:latin typeface="Arial" pitchFamily="34" charset="0"/>
        </a:defRPr>
      </a:lvl8pPr>
      <a:lvl9pPr marL="1781189" algn="ctr" defTabSz="912242" rtl="0" fontAlgn="base">
        <a:spcBef>
          <a:spcPct val="0"/>
        </a:spcBef>
        <a:spcAft>
          <a:spcPct val="0"/>
        </a:spcAft>
        <a:defRPr sz="4400">
          <a:solidFill>
            <a:schemeClr val="tx2"/>
          </a:solidFill>
          <a:latin typeface="Arial" pitchFamily="34" charset="0"/>
        </a:defRPr>
      </a:lvl9pPr>
    </p:titleStyle>
    <p:bodyStyle>
      <a:lvl1pPr marL="341705" indent="-341705" algn="l" defTabSz="912242" rtl="0" fontAlgn="base">
        <a:spcBef>
          <a:spcPct val="20000"/>
        </a:spcBef>
        <a:spcAft>
          <a:spcPct val="0"/>
        </a:spcAft>
        <a:buChar char="•"/>
        <a:defRPr sz="3200">
          <a:solidFill>
            <a:schemeClr val="tx1"/>
          </a:solidFill>
          <a:latin typeface="+mn-lt"/>
          <a:ea typeface="+mn-ea"/>
          <a:cs typeface="+mn-cs"/>
        </a:defRPr>
      </a:lvl1pPr>
      <a:lvl2pPr marL="740616" indent="-284497" algn="l" defTabSz="912242" rtl="0" fontAlgn="base">
        <a:spcBef>
          <a:spcPct val="20000"/>
        </a:spcBef>
        <a:spcAft>
          <a:spcPct val="0"/>
        </a:spcAft>
        <a:buChar char="–"/>
        <a:defRPr sz="2800">
          <a:solidFill>
            <a:schemeClr val="tx1"/>
          </a:solidFill>
          <a:latin typeface="+mn-lt"/>
        </a:defRPr>
      </a:lvl2pPr>
      <a:lvl3pPr marL="1139530" indent="-227286" algn="l" defTabSz="912242" rtl="0" fontAlgn="base">
        <a:spcBef>
          <a:spcPct val="20000"/>
        </a:spcBef>
        <a:spcAft>
          <a:spcPct val="0"/>
        </a:spcAft>
        <a:buChar char="•"/>
        <a:defRPr sz="2400">
          <a:solidFill>
            <a:schemeClr val="tx1"/>
          </a:solidFill>
          <a:latin typeface="+mn-lt"/>
        </a:defRPr>
      </a:lvl3pPr>
      <a:lvl4pPr marL="1595647" indent="-227286" algn="l" defTabSz="912242" rtl="0" fontAlgn="base">
        <a:spcBef>
          <a:spcPct val="20000"/>
        </a:spcBef>
        <a:spcAft>
          <a:spcPct val="0"/>
        </a:spcAft>
        <a:buChar char="–"/>
        <a:defRPr sz="2000">
          <a:solidFill>
            <a:schemeClr val="tx1"/>
          </a:solidFill>
          <a:latin typeface="+mn-lt"/>
        </a:defRPr>
      </a:lvl4pPr>
      <a:lvl5pPr marL="2051770" indent="-227286" algn="l" defTabSz="912242" rtl="0" fontAlgn="base">
        <a:spcBef>
          <a:spcPct val="20000"/>
        </a:spcBef>
        <a:spcAft>
          <a:spcPct val="0"/>
        </a:spcAft>
        <a:buChar char="»"/>
        <a:defRPr sz="2000">
          <a:solidFill>
            <a:schemeClr val="tx1"/>
          </a:solidFill>
          <a:latin typeface="+mn-lt"/>
        </a:defRPr>
      </a:lvl5pPr>
      <a:lvl6pPr marL="2497067" indent="-227286" algn="l" defTabSz="912242" rtl="0" fontAlgn="base">
        <a:spcBef>
          <a:spcPct val="20000"/>
        </a:spcBef>
        <a:spcAft>
          <a:spcPct val="0"/>
        </a:spcAft>
        <a:buChar char="»"/>
        <a:defRPr sz="2000">
          <a:solidFill>
            <a:schemeClr val="tx1"/>
          </a:solidFill>
          <a:latin typeface="+mn-lt"/>
        </a:defRPr>
      </a:lvl6pPr>
      <a:lvl7pPr marL="2942363" indent="-227286" algn="l" defTabSz="912242" rtl="0" fontAlgn="base">
        <a:spcBef>
          <a:spcPct val="20000"/>
        </a:spcBef>
        <a:spcAft>
          <a:spcPct val="0"/>
        </a:spcAft>
        <a:buChar char="»"/>
        <a:defRPr sz="2000">
          <a:solidFill>
            <a:schemeClr val="tx1"/>
          </a:solidFill>
          <a:latin typeface="+mn-lt"/>
        </a:defRPr>
      </a:lvl7pPr>
      <a:lvl8pPr marL="3387662" indent="-227286" algn="l" defTabSz="912242" rtl="0" fontAlgn="base">
        <a:spcBef>
          <a:spcPct val="20000"/>
        </a:spcBef>
        <a:spcAft>
          <a:spcPct val="0"/>
        </a:spcAft>
        <a:buChar char="»"/>
        <a:defRPr sz="2000">
          <a:solidFill>
            <a:schemeClr val="tx1"/>
          </a:solidFill>
          <a:latin typeface="+mn-lt"/>
        </a:defRPr>
      </a:lvl8pPr>
      <a:lvl9pPr marL="3832959" indent="-227286" algn="l" defTabSz="912242" rtl="0" fontAlgn="base">
        <a:spcBef>
          <a:spcPct val="20000"/>
        </a:spcBef>
        <a:spcAft>
          <a:spcPct val="0"/>
        </a:spcAft>
        <a:buChar char="»"/>
        <a:defRPr sz="2000">
          <a:solidFill>
            <a:schemeClr val="tx1"/>
          </a:solidFill>
          <a:latin typeface="+mn-lt"/>
        </a:defRPr>
      </a:lvl9pPr>
    </p:bodyStyle>
    <p:otherStyle>
      <a:defPPr>
        <a:defRPr lang="en-US"/>
      </a:defPPr>
      <a:lvl1pPr marL="0" algn="l" defTabSz="890596" rtl="0" eaLnBrk="1" latinLnBrk="0" hangingPunct="1">
        <a:defRPr sz="1800" kern="1200">
          <a:solidFill>
            <a:schemeClr val="tx1"/>
          </a:solidFill>
          <a:latin typeface="+mn-lt"/>
          <a:ea typeface="+mn-ea"/>
          <a:cs typeface="+mn-cs"/>
        </a:defRPr>
      </a:lvl1pPr>
      <a:lvl2pPr marL="445299" algn="l" defTabSz="890596" rtl="0" eaLnBrk="1" latinLnBrk="0" hangingPunct="1">
        <a:defRPr sz="1800" kern="1200">
          <a:solidFill>
            <a:schemeClr val="tx1"/>
          </a:solidFill>
          <a:latin typeface="+mn-lt"/>
          <a:ea typeface="+mn-ea"/>
          <a:cs typeface="+mn-cs"/>
        </a:defRPr>
      </a:lvl2pPr>
      <a:lvl3pPr marL="890596" algn="l" defTabSz="890596" rtl="0" eaLnBrk="1" latinLnBrk="0" hangingPunct="1">
        <a:defRPr sz="1800" kern="1200">
          <a:solidFill>
            <a:schemeClr val="tx1"/>
          </a:solidFill>
          <a:latin typeface="+mn-lt"/>
          <a:ea typeface="+mn-ea"/>
          <a:cs typeface="+mn-cs"/>
        </a:defRPr>
      </a:lvl3pPr>
      <a:lvl4pPr marL="1335894" algn="l" defTabSz="890596" rtl="0" eaLnBrk="1" latinLnBrk="0" hangingPunct="1">
        <a:defRPr sz="1800" kern="1200">
          <a:solidFill>
            <a:schemeClr val="tx1"/>
          </a:solidFill>
          <a:latin typeface="+mn-lt"/>
          <a:ea typeface="+mn-ea"/>
          <a:cs typeface="+mn-cs"/>
        </a:defRPr>
      </a:lvl4pPr>
      <a:lvl5pPr marL="1781189" algn="l" defTabSz="890596" rtl="0" eaLnBrk="1" latinLnBrk="0" hangingPunct="1">
        <a:defRPr sz="1800" kern="1200">
          <a:solidFill>
            <a:schemeClr val="tx1"/>
          </a:solidFill>
          <a:latin typeface="+mn-lt"/>
          <a:ea typeface="+mn-ea"/>
          <a:cs typeface="+mn-cs"/>
        </a:defRPr>
      </a:lvl5pPr>
      <a:lvl6pPr marL="2226485" algn="l" defTabSz="890596" rtl="0" eaLnBrk="1" latinLnBrk="0" hangingPunct="1">
        <a:defRPr sz="1800" kern="1200">
          <a:solidFill>
            <a:schemeClr val="tx1"/>
          </a:solidFill>
          <a:latin typeface="+mn-lt"/>
          <a:ea typeface="+mn-ea"/>
          <a:cs typeface="+mn-cs"/>
        </a:defRPr>
      </a:lvl6pPr>
      <a:lvl7pPr marL="2671784" algn="l" defTabSz="890596" rtl="0" eaLnBrk="1" latinLnBrk="0" hangingPunct="1">
        <a:defRPr sz="1800" kern="1200">
          <a:solidFill>
            <a:schemeClr val="tx1"/>
          </a:solidFill>
          <a:latin typeface="+mn-lt"/>
          <a:ea typeface="+mn-ea"/>
          <a:cs typeface="+mn-cs"/>
        </a:defRPr>
      </a:lvl7pPr>
      <a:lvl8pPr marL="3117083" algn="l" defTabSz="890596" rtl="0" eaLnBrk="1" latinLnBrk="0" hangingPunct="1">
        <a:defRPr sz="1800" kern="1200">
          <a:solidFill>
            <a:schemeClr val="tx1"/>
          </a:solidFill>
          <a:latin typeface="+mn-lt"/>
          <a:ea typeface="+mn-ea"/>
          <a:cs typeface="+mn-cs"/>
        </a:defRPr>
      </a:lvl8pPr>
      <a:lvl9pPr marL="3562374" algn="l" defTabSz="8905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27.png"/><Relationship Id="rId5" Type="http://schemas.openxmlformats.org/officeDocument/2006/relationships/oleObject" Target="../embeddings/oleObject2.bin"/><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7.xml"/><Relationship Id="rId1" Type="http://schemas.openxmlformats.org/officeDocument/2006/relationships/vmlDrawing" Target="../drawings/vmlDrawing2.vml"/><Relationship Id="rId6" Type="http://schemas.openxmlformats.org/officeDocument/2006/relationships/image" Target="../media/image27.png"/><Relationship Id="rId5" Type="http://schemas.openxmlformats.org/officeDocument/2006/relationships/oleObject" Target="../embeddings/oleObject4.bin"/><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29.png"/><Relationship Id="rId5" Type="http://schemas.openxmlformats.org/officeDocument/2006/relationships/oleObject" Target="../embeddings/oleObject6.bin"/><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9.xml"/><Relationship Id="rId1" Type="http://schemas.openxmlformats.org/officeDocument/2006/relationships/vmlDrawing" Target="../drawings/vmlDrawing4.vml"/><Relationship Id="rId4" Type="http://schemas.openxmlformats.org/officeDocument/2006/relationships/image" Target="../media/image30.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0.xml"/><Relationship Id="rId1" Type="http://schemas.openxmlformats.org/officeDocument/2006/relationships/vmlDrawing" Target="../drawings/vmlDrawing5.vml"/><Relationship Id="rId4" Type="http://schemas.openxmlformats.org/officeDocument/2006/relationships/image" Target="../media/image31.emf"/></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7.xml"/><Relationship Id="rId7" Type="http://schemas.openxmlformats.org/officeDocument/2006/relationships/image" Target="../media/image40.png"/><Relationship Id="rId2" Type="http://schemas.openxmlformats.org/officeDocument/2006/relationships/slideLayout" Target="../slideLayouts/slideLayout26.xml"/><Relationship Id="rId1" Type="http://schemas.openxmlformats.org/officeDocument/2006/relationships/vmlDrawing" Target="../drawings/vmlDrawing6.v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36.emf"/><Relationship Id="rId4" Type="http://schemas.openxmlformats.org/officeDocument/2006/relationships/image" Target="../media/image37.jpeg"/><Relationship Id="rId9" Type="http://schemas.openxmlformats.org/officeDocument/2006/relationships/oleObject" Target="../embeddings/oleObject9.bin"/></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8.xml"/><Relationship Id="rId7" Type="http://schemas.openxmlformats.org/officeDocument/2006/relationships/image" Target="../media/image46.png"/><Relationship Id="rId2" Type="http://schemas.openxmlformats.org/officeDocument/2006/relationships/slideLayout" Target="../slideLayouts/slideLayout28.xml"/><Relationship Id="rId1" Type="http://schemas.openxmlformats.org/officeDocument/2006/relationships/vmlDrawing" Target="../drawings/vmlDrawing7.v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oleObject" Target="../embeddings/oleObject10.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66.pn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32.xml"/><Relationship Id="rId5" Type="http://schemas.openxmlformats.org/officeDocument/2006/relationships/image" Target="../media/image66.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69.png"/><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32.xml"/><Relationship Id="rId5" Type="http://schemas.openxmlformats.org/officeDocument/2006/relationships/image" Target="../media/image69.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eader_picture_only.png"/>
          <p:cNvPicPr>
            <a:picLocks noChangeAspect="1"/>
          </p:cNvPicPr>
          <p:nvPr/>
        </p:nvPicPr>
        <p:blipFill rotWithShape="1">
          <a:blip r:embed="rId3">
            <a:extLst>
              <a:ext uri="{28A0092B-C50C-407E-A947-70E740481C1C}">
                <a14:useLocalDpi xmlns:a14="http://schemas.microsoft.com/office/drawing/2010/main" val="0"/>
              </a:ext>
            </a:extLst>
          </a:blip>
          <a:srcRect t="10862" b="17800"/>
          <a:stretch/>
        </p:blipFill>
        <p:spPr>
          <a:xfrm>
            <a:off x="8" y="4940224"/>
            <a:ext cx="6781800" cy="1957039"/>
          </a:xfrm>
          <a:prstGeom prst="rect">
            <a:avLst/>
          </a:prstGeom>
        </p:spPr>
      </p:pic>
      <p:sp>
        <p:nvSpPr>
          <p:cNvPr id="14" name="Rectangle 13"/>
          <p:cNvSpPr/>
          <p:nvPr/>
        </p:nvSpPr>
        <p:spPr>
          <a:xfrm>
            <a:off x="6629400" y="4940201"/>
            <a:ext cx="2514600" cy="1917805"/>
          </a:xfrm>
          <a:prstGeom prst="rect">
            <a:avLst/>
          </a:prstGeom>
          <a:solidFill>
            <a:srgbClr val="3D77BA"/>
          </a:solidFill>
        </p:spPr>
        <p:style>
          <a:lnRef idx="1">
            <a:schemeClr val="accent1"/>
          </a:lnRef>
          <a:fillRef idx="3">
            <a:schemeClr val="accent1"/>
          </a:fillRef>
          <a:effectRef idx="2">
            <a:schemeClr val="accent1"/>
          </a:effectRef>
          <a:fontRef idx="minor">
            <a:schemeClr val="lt1"/>
          </a:fontRef>
        </p:style>
        <p:txBody>
          <a:bodyPr lIns="91243" tIns="45623" rIns="91243" bIns="45623" rtlCol="0" anchor="ctr"/>
          <a:lstStyle/>
          <a:p>
            <a:pPr algn="ctr"/>
            <a:endParaRPr lang="en-US" dirty="0"/>
          </a:p>
        </p:txBody>
      </p:sp>
      <p:sp>
        <p:nvSpPr>
          <p:cNvPr id="2" name="Title 1"/>
          <p:cNvSpPr>
            <a:spLocks noGrp="1"/>
          </p:cNvSpPr>
          <p:nvPr>
            <p:ph type="ctrTitle"/>
          </p:nvPr>
        </p:nvSpPr>
        <p:spPr>
          <a:xfrm>
            <a:off x="0" y="27739"/>
            <a:ext cx="9144000" cy="810476"/>
          </a:xfrm>
        </p:spPr>
        <p:txBody>
          <a:bodyPr>
            <a:noAutofit/>
          </a:bodyPr>
          <a:lstStyle/>
          <a:p>
            <a:r>
              <a:rPr lang="en-US" sz="2800" b="1" dirty="0"/>
              <a:t>Some Reflections on the Evolution of Hydrology over the Last 40 Years</a:t>
            </a:r>
            <a:endParaRPr lang="en-US" sz="2800"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0" y="990606"/>
            <a:ext cx="9144000" cy="3962402"/>
          </a:xfrm>
        </p:spPr>
        <p:txBody>
          <a:bodyPr>
            <a:noAutofit/>
          </a:bodyPr>
          <a:lstStyle/>
          <a:p>
            <a:r>
              <a:rPr lang="en-US" sz="2000" b="1" dirty="0">
                <a:solidFill>
                  <a:schemeClr val="tx1"/>
                </a:solidFill>
                <a:cs typeface="Arial" panose="020B0604020202020204" pitchFamily="34" charset="0"/>
              </a:rPr>
              <a:t>Dennis P. Lettenmaier</a:t>
            </a:r>
          </a:p>
          <a:p>
            <a:endParaRPr lang="en-US" sz="2000" b="1" dirty="0">
              <a:solidFill>
                <a:schemeClr val="tx1"/>
              </a:solidFill>
              <a:cs typeface="Arial" panose="020B0604020202020204" pitchFamily="34" charset="0"/>
            </a:endParaRPr>
          </a:p>
          <a:p>
            <a:pPr>
              <a:tabLst>
                <a:tab pos="1302124" algn="l"/>
              </a:tabLst>
            </a:pPr>
            <a:r>
              <a:rPr lang="en-US" sz="2000" b="1" dirty="0">
                <a:solidFill>
                  <a:schemeClr val="tx1"/>
                </a:solidFill>
                <a:cs typeface="Arial" panose="020B0604020202020204" pitchFamily="34" charset="0"/>
              </a:rPr>
              <a:t>Department of Geography</a:t>
            </a:r>
          </a:p>
          <a:p>
            <a:r>
              <a:rPr lang="en-US" sz="2000" b="1" dirty="0">
                <a:solidFill>
                  <a:schemeClr val="tx1"/>
                </a:solidFill>
                <a:cs typeface="Arial" panose="020B0604020202020204" pitchFamily="34" charset="0"/>
              </a:rPr>
              <a:t>University of California, Los Angeles</a:t>
            </a:r>
          </a:p>
          <a:p>
            <a:endParaRPr lang="en-US" sz="2000" b="1" dirty="0">
              <a:solidFill>
                <a:schemeClr val="tx1"/>
              </a:solidFill>
              <a:cs typeface="Arial" panose="020B0604020202020204" pitchFamily="34" charset="0"/>
            </a:endParaRPr>
          </a:p>
          <a:p>
            <a:r>
              <a:rPr lang="en-US" sz="2000" b="1" dirty="0">
                <a:solidFill>
                  <a:schemeClr val="tx1"/>
                </a:solidFill>
              </a:rPr>
              <a:t>Steve and Sylvia Burges Lecture</a:t>
            </a:r>
          </a:p>
          <a:p>
            <a:endParaRPr lang="en-US" sz="2000" b="1" dirty="0">
              <a:solidFill>
                <a:schemeClr val="tx1"/>
              </a:solidFill>
            </a:endParaRPr>
          </a:p>
          <a:p>
            <a:r>
              <a:rPr lang="en-US" sz="2000" b="1" dirty="0">
                <a:solidFill>
                  <a:schemeClr val="tx1"/>
                </a:solidFill>
              </a:rPr>
              <a:t>Department of Civil and </a:t>
            </a:r>
            <a:r>
              <a:rPr lang="en-US" sz="2000" b="1" dirty="0" smtClean="0">
                <a:solidFill>
                  <a:schemeClr val="tx1"/>
                </a:solidFill>
              </a:rPr>
              <a:t>Environmental </a:t>
            </a:r>
            <a:r>
              <a:rPr lang="en-US" sz="2000" b="1" dirty="0">
                <a:solidFill>
                  <a:schemeClr val="tx1"/>
                </a:solidFill>
              </a:rPr>
              <a:t>Engineering</a:t>
            </a:r>
          </a:p>
          <a:p>
            <a:r>
              <a:rPr lang="en-US" sz="2000" b="1" dirty="0">
                <a:solidFill>
                  <a:schemeClr val="tx1"/>
                </a:solidFill>
              </a:rPr>
              <a:t>University of Washington </a:t>
            </a:r>
          </a:p>
          <a:p>
            <a:endParaRPr lang="en-US" sz="2000" b="1" dirty="0">
              <a:solidFill>
                <a:schemeClr val="tx1"/>
              </a:solidFill>
              <a:cs typeface="Arial" panose="020B0604020202020204" pitchFamily="34" charset="0"/>
            </a:endParaRPr>
          </a:p>
          <a:p>
            <a:r>
              <a:rPr lang="en-US" sz="2000" b="1" dirty="0">
                <a:solidFill>
                  <a:schemeClr val="tx1"/>
                </a:solidFill>
                <a:cs typeface="Arial" panose="020B0604020202020204" pitchFamily="34" charset="0"/>
              </a:rPr>
              <a:t>February 27, 2015</a:t>
            </a:r>
            <a:endParaRPr lang="en-US" sz="2000" b="1" dirty="0">
              <a:solidFill>
                <a:schemeClr val="tx1"/>
              </a:solidFill>
            </a:endParaRPr>
          </a:p>
        </p:txBody>
      </p:sp>
      <p:pic>
        <p:nvPicPr>
          <p:cNvPr id="15" name="Picture 14" descr="geog-times.png"/>
          <p:cNvPicPr>
            <a:picLocks noChangeAspect="1"/>
          </p:cNvPicPr>
          <p:nvPr/>
        </p:nvPicPr>
        <p:blipFill rotWithShape="1">
          <a:blip r:embed="rId4">
            <a:extLst>
              <a:ext uri="{28A0092B-C50C-407E-A947-70E740481C1C}">
                <a14:useLocalDpi xmlns:a14="http://schemas.microsoft.com/office/drawing/2010/main" val="0"/>
              </a:ext>
            </a:extLst>
          </a:blip>
          <a:srcRect r="56280" b="23839"/>
          <a:stretch/>
        </p:blipFill>
        <p:spPr>
          <a:xfrm>
            <a:off x="6695725" y="5029200"/>
            <a:ext cx="2381952" cy="822158"/>
          </a:xfrm>
          <a:prstGeom prst="rect">
            <a:avLst/>
          </a:prstGeom>
        </p:spPr>
      </p:pic>
      <p:pic>
        <p:nvPicPr>
          <p:cNvPr id="16" name="Picture 15" descr="geog-times.png"/>
          <p:cNvPicPr>
            <a:picLocks noChangeAspect="1"/>
          </p:cNvPicPr>
          <p:nvPr/>
        </p:nvPicPr>
        <p:blipFill rotWithShape="1">
          <a:blip r:embed="rId4">
            <a:extLst>
              <a:ext uri="{28A0092B-C50C-407E-A947-70E740481C1C}">
                <a14:useLocalDpi xmlns:a14="http://schemas.microsoft.com/office/drawing/2010/main" val="0"/>
              </a:ext>
            </a:extLst>
          </a:blip>
          <a:srcRect l="46768" t="10970" r="548"/>
          <a:stretch/>
        </p:blipFill>
        <p:spPr>
          <a:xfrm>
            <a:off x="6722325" y="6019800"/>
            <a:ext cx="2328765" cy="779722"/>
          </a:xfrm>
          <a:prstGeom prst="rect">
            <a:avLst/>
          </a:prstGeom>
        </p:spPr>
      </p:pic>
    </p:spTree>
    <p:extLst>
      <p:ext uri="{BB962C8B-B14F-4D97-AF65-F5344CB8AC3E}">
        <p14:creationId xmlns:p14="http://schemas.microsoft.com/office/powerpoint/2010/main" val="862296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845" t="32649" r="26260" b="29292"/>
          <a:stretch/>
        </p:blipFill>
        <p:spPr bwMode="auto">
          <a:xfrm>
            <a:off x="170654" y="1905001"/>
            <a:ext cx="8792883"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1189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419" t="12687" r="30456" b="14552"/>
          <a:stretch/>
        </p:blipFill>
        <p:spPr bwMode="auto">
          <a:xfrm>
            <a:off x="2286019" y="914435"/>
            <a:ext cx="5562600" cy="5816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1467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307" t="10075" r="3813" b="25186"/>
          <a:stretch/>
        </p:blipFill>
        <p:spPr bwMode="auto">
          <a:xfrm>
            <a:off x="25593" y="1143000"/>
            <a:ext cx="9113893" cy="5192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879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04" t="24068" r="5281" b="27798"/>
          <a:stretch/>
        </p:blipFill>
        <p:spPr bwMode="auto">
          <a:xfrm>
            <a:off x="28" y="3733800"/>
            <a:ext cx="9143999" cy="2805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378" t="19543" r="29966" b="69636"/>
          <a:stretch/>
        </p:blipFill>
        <p:spPr bwMode="auto">
          <a:xfrm>
            <a:off x="109956" y="1201003"/>
            <a:ext cx="8924088" cy="1441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5976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028" t="15858" r="24477" b="44590"/>
          <a:stretch/>
        </p:blipFill>
        <p:spPr bwMode="auto">
          <a:xfrm>
            <a:off x="762029" y="904164"/>
            <a:ext cx="7193507" cy="2990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525" t="28498" r="8986" b="19077"/>
          <a:stretch/>
        </p:blipFill>
        <p:spPr bwMode="auto">
          <a:xfrm>
            <a:off x="2590800" y="3894406"/>
            <a:ext cx="3810000" cy="277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2397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140" t="17164" r="19652" b="8769"/>
          <a:stretch/>
        </p:blipFill>
        <p:spPr bwMode="auto">
          <a:xfrm>
            <a:off x="304800" y="838235"/>
            <a:ext cx="8458200" cy="5850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7874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384416" y="1219200"/>
            <a:ext cx="8305800" cy="4621530"/>
          </a:xfrm>
          <a:prstGeom prst="rect">
            <a:avLst/>
          </a:prstGeom>
        </p:spPr>
      </p:pic>
    </p:spTree>
    <p:extLst>
      <p:ext uri="{BB962C8B-B14F-4D97-AF65-F5344CB8AC3E}">
        <p14:creationId xmlns:p14="http://schemas.microsoft.com/office/powerpoint/2010/main" val="334264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420" y="463541"/>
            <a:ext cx="8533160" cy="579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ext Box 3"/>
          <p:cNvSpPr txBox="1">
            <a:spLocks noChangeArrowheads="1"/>
          </p:cNvSpPr>
          <p:nvPr/>
        </p:nvSpPr>
        <p:spPr bwMode="auto">
          <a:xfrm>
            <a:off x="1829425" y="4"/>
            <a:ext cx="5340405" cy="46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34" tIns="45616" rIns="91234" bIns="45616">
            <a:spAutoFit/>
          </a:bodyPr>
          <a:lstStyle>
            <a:lvl1pPr defTabSz="936625">
              <a:defRPr sz="2400" b="1">
                <a:solidFill>
                  <a:schemeClr val="tx1"/>
                </a:solidFill>
                <a:latin typeface="Times New Roman" pitchFamily="18" charset="0"/>
              </a:defRPr>
            </a:lvl1pPr>
            <a:lvl2pPr marL="742950" indent="-285750" defTabSz="936625">
              <a:defRPr sz="2400" b="1">
                <a:solidFill>
                  <a:schemeClr val="tx1"/>
                </a:solidFill>
                <a:latin typeface="Times New Roman" pitchFamily="18" charset="0"/>
              </a:defRPr>
            </a:lvl2pPr>
            <a:lvl3pPr marL="1143000" indent="-228600" defTabSz="936625">
              <a:defRPr sz="2400" b="1">
                <a:solidFill>
                  <a:schemeClr val="tx1"/>
                </a:solidFill>
                <a:latin typeface="Times New Roman" pitchFamily="18" charset="0"/>
              </a:defRPr>
            </a:lvl3pPr>
            <a:lvl4pPr marL="1600200" indent="-228600" defTabSz="936625">
              <a:defRPr sz="2400" b="1">
                <a:solidFill>
                  <a:schemeClr val="tx1"/>
                </a:solidFill>
                <a:latin typeface="Times New Roman" pitchFamily="18" charset="0"/>
              </a:defRPr>
            </a:lvl4pPr>
            <a:lvl5pPr marL="2057400" indent="-228600" defTabSz="936625">
              <a:defRPr sz="2400" b="1">
                <a:solidFill>
                  <a:schemeClr val="tx1"/>
                </a:solidFill>
                <a:latin typeface="Times New Roman" pitchFamily="18" charset="0"/>
              </a:defRPr>
            </a:lvl5pPr>
            <a:lvl6pPr marL="2514600" indent="-228600" defTabSz="936625" eaLnBrk="0" fontAlgn="base" hangingPunct="0">
              <a:lnSpc>
                <a:spcPct val="89000"/>
              </a:lnSpc>
              <a:spcBef>
                <a:spcPct val="0"/>
              </a:spcBef>
              <a:spcAft>
                <a:spcPct val="0"/>
              </a:spcAft>
              <a:defRPr sz="2400" b="1">
                <a:solidFill>
                  <a:schemeClr val="tx1"/>
                </a:solidFill>
                <a:latin typeface="Times New Roman" pitchFamily="18" charset="0"/>
              </a:defRPr>
            </a:lvl6pPr>
            <a:lvl7pPr marL="2971800" indent="-228600" defTabSz="936625" eaLnBrk="0" fontAlgn="base" hangingPunct="0">
              <a:lnSpc>
                <a:spcPct val="89000"/>
              </a:lnSpc>
              <a:spcBef>
                <a:spcPct val="0"/>
              </a:spcBef>
              <a:spcAft>
                <a:spcPct val="0"/>
              </a:spcAft>
              <a:defRPr sz="2400" b="1">
                <a:solidFill>
                  <a:schemeClr val="tx1"/>
                </a:solidFill>
                <a:latin typeface="Times New Roman" pitchFamily="18" charset="0"/>
              </a:defRPr>
            </a:lvl7pPr>
            <a:lvl8pPr marL="3429000" indent="-228600" defTabSz="936625" eaLnBrk="0" fontAlgn="base" hangingPunct="0">
              <a:lnSpc>
                <a:spcPct val="89000"/>
              </a:lnSpc>
              <a:spcBef>
                <a:spcPct val="0"/>
              </a:spcBef>
              <a:spcAft>
                <a:spcPct val="0"/>
              </a:spcAft>
              <a:defRPr sz="2400" b="1">
                <a:solidFill>
                  <a:schemeClr val="tx1"/>
                </a:solidFill>
                <a:latin typeface="Times New Roman" pitchFamily="18" charset="0"/>
              </a:defRPr>
            </a:lvl8pPr>
            <a:lvl9pPr marL="3886200" indent="-228600" defTabSz="936625" eaLnBrk="0" fontAlgn="base" hangingPunct="0">
              <a:lnSpc>
                <a:spcPct val="89000"/>
              </a:lnSpc>
              <a:spcBef>
                <a:spcPct val="0"/>
              </a:spcBef>
              <a:spcAft>
                <a:spcPct val="0"/>
              </a:spcAft>
              <a:defRPr sz="2400" b="1">
                <a:solidFill>
                  <a:schemeClr val="tx1"/>
                </a:solidFill>
                <a:latin typeface="Times New Roman" pitchFamily="18" charset="0"/>
              </a:defRPr>
            </a:lvl9pPr>
          </a:lstStyle>
          <a:p>
            <a:pPr fontAlgn="base">
              <a:spcBef>
                <a:spcPct val="0"/>
              </a:spcBef>
              <a:spcAft>
                <a:spcPct val="0"/>
              </a:spcAft>
            </a:pPr>
            <a:r>
              <a:rPr lang="en-US" altLang="en-US" dirty="0" smtClean="0">
                <a:solidFill>
                  <a:srgbClr val="000000"/>
                </a:solidFill>
              </a:rPr>
              <a:t>Snow processes in a forest environment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781" r="1047" b="5831"/>
          <a:stretch/>
        </p:blipFill>
        <p:spPr bwMode="auto">
          <a:xfrm>
            <a:off x="19334" y="1542225"/>
            <a:ext cx="9029132" cy="443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9092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2"/>
            <a:ext cx="7772400" cy="1470025"/>
          </a:xfrm>
        </p:spPr>
        <p:txBody>
          <a:bodyPr>
            <a:normAutofit fontScale="90000"/>
          </a:bodyPr>
          <a:lstStyle/>
          <a:p>
            <a:r>
              <a:rPr lang="en-US" sz="4000" dirty="0"/>
              <a:t>Some applications of the VIC model (and how they are different from “predict the streamflow at gauge XXX</a:t>
            </a:r>
            <a:r>
              <a:rPr lang="en-US" sz="4000" dirty="0" smtClean="0"/>
              <a:t>”)</a:t>
            </a:r>
            <a:endParaRPr lang="en-US" sz="4000" dirty="0"/>
          </a:p>
        </p:txBody>
      </p:sp>
      <p:sp>
        <p:nvSpPr>
          <p:cNvPr id="3" name="Subtitle 2"/>
          <p:cNvSpPr>
            <a:spLocks noGrp="1"/>
          </p:cNvSpPr>
          <p:nvPr>
            <p:ph type="subTitle" idx="1"/>
          </p:nvPr>
        </p:nvSpPr>
        <p:spPr>
          <a:xfrm>
            <a:off x="457200" y="2819400"/>
            <a:ext cx="8077200" cy="3810000"/>
          </a:xfrm>
        </p:spPr>
        <p:txBody>
          <a:bodyPr/>
          <a:lstStyle/>
          <a:p>
            <a:pPr marL="456216" indent="-456216" algn="l">
              <a:buFont typeface="Wingdings" panose="05000000000000000000" pitchFamily="2" charset="2"/>
              <a:buChar char="§"/>
            </a:pPr>
            <a:r>
              <a:rPr lang="en-US" dirty="0" smtClean="0">
                <a:solidFill>
                  <a:schemeClr val="tx1"/>
                </a:solidFill>
              </a:rPr>
              <a:t>Climate change</a:t>
            </a:r>
          </a:p>
          <a:p>
            <a:pPr marL="456216" indent="-456216" algn="l">
              <a:buFont typeface="Wingdings" panose="05000000000000000000" pitchFamily="2" charset="2"/>
              <a:buChar char="§"/>
            </a:pPr>
            <a:r>
              <a:rPr lang="en-US" dirty="0" smtClean="0">
                <a:solidFill>
                  <a:schemeClr val="tx1"/>
                </a:solidFill>
              </a:rPr>
              <a:t>Hydrologic predictability</a:t>
            </a:r>
          </a:p>
          <a:p>
            <a:pPr marL="456216" indent="-456216" algn="l">
              <a:buFont typeface="Wingdings" panose="05000000000000000000" pitchFamily="2" charset="2"/>
              <a:buChar char="§"/>
            </a:pPr>
            <a:r>
              <a:rPr lang="en-US" dirty="0" smtClean="0">
                <a:solidFill>
                  <a:schemeClr val="tx1"/>
                </a:solidFill>
              </a:rPr>
              <a:t>Hydroclimate reconstructions</a:t>
            </a:r>
            <a:endParaRPr lang="en-US" dirty="0">
              <a:solidFill>
                <a:schemeClr val="tx1"/>
              </a:solidFill>
            </a:endParaRPr>
          </a:p>
        </p:txBody>
      </p:sp>
    </p:spTree>
    <p:extLst>
      <p:ext uri="{BB962C8B-B14F-4D97-AF65-F5344CB8AC3E}">
        <p14:creationId xmlns:p14="http://schemas.microsoft.com/office/powerpoint/2010/main" val="1387794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2644" y="224028"/>
            <a:ext cx="6458712" cy="6409944"/>
          </a:xfrm>
          <a:prstGeom prst="rect">
            <a:avLst/>
          </a:prstGeom>
        </p:spPr>
      </p:pic>
    </p:spTree>
    <p:extLst>
      <p:ext uri="{BB962C8B-B14F-4D97-AF65-F5344CB8AC3E}">
        <p14:creationId xmlns:p14="http://schemas.microsoft.com/office/powerpoint/2010/main" val="1565674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Calibri" panose="020F0502020204030204" pitchFamily="34" charset="0"/>
              </a:rPr>
              <a:t>1.  Climate change</a:t>
            </a:r>
            <a:endParaRPr lang="en-US" dirty="0">
              <a:latin typeface="Calibri" panose="020F0502020204030204" pitchFamily="34" charset="0"/>
            </a:endParaRPr>
          </a:p>
        </p:txBody>
      </p:sp>
      <p:sp>
        <p:nvSpPr>
          <p:cNvPr id="4" name="TextBox 3"/>
          <p:cNvSpPr txBox="1"/>
          <p:nvPr/>
        </p:nvSpPr>
        <p:spPr>
          <a:xfrm>
            <a:off x="838208" y="3962426"/>
            <a:ext cx="7543800" cy="963895"/>
          </a:xfrm>
          <a:prstGeom prst="rect">
            <a:avLst/>
          </a:prstGeom>
          <a:noFill/>
        </p:spPr>
        <p:txBody>
          <a:bodyPr wrap="square" lIns="91243" tIns="45623" rIns="91243" bIns="45623" rtlCol="0">
            <a:spAutoFit/>
          </a:bodyPr>
          <a:lstStyle/>
          <a:p>
            <a:r>
              <a:rPr lang="en-US" sz="2800" dirty="0"/>
              <a:t>What will the water resources of the X basin be like Y years from now?</a:t>
            </a:r>
          </a:p>
        </p:txBody>
      </p:sp>
    </p:spTree>
    <p:extLst>
      <p:ext uri="{BB962C8B-B14F-4D97-AF65-F5344CB8AC3E}">
        <p14:creationId xmlns:p14="http://schemas.microsoft.com/office/powerpoint/2010/main" val="3029197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4" name="Picture 4"/>
          <p:cNvPicPr>
            <a:picLocks noChangeAspect="1" noChangeArrowheads="1"/>
          </p:cNvPicPr>
          <p:nvPr/>
        </p:nvPicPr>
        <p:blipFill>
          <a:blip r:embed="rId2">
            <a:extLst>
              <a:ext uri="{28A0092B-C50C-407E-A947-70E740481C1C}">
                <a14:useLocalDpi xmlns:a14="http://schemas.microsoft.com/office/drawing/2010/main" val="0"/>
              </a:ext>
            </a:extLst>
          </a:blip>
          <a:srcRect l="24374" t="13000" r="26875" b="14999"/>
          <a:stretch>
            <a:fillRect/>
          </a:stretch>
        </p:blipFill>
        <p:spPr bwMode="auto">
          <a:xfrm>
            <a:off x="914406" y="738929"/>
            <a:ext cx="6629401" cy="61190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47800" y="239594"/>
            <a:ext cx="6096000" cy="523220"/>
          </a:xfrm>
          <a:prstGeom prst="rect">
            <a:avLst/>
          </a:prstGeom>
          <a:noFill/>
        </p:spPr>
        <p:txBody>
          <a:bodyPr wrap="square" lIns="91407" tIns="45704" rIns="91407" bIns="45704" rtlCol="0">
            <a:spAutoFit/>
          </a:bodyPr>
          <a:lstStyle/>
          <a:p>
            <a:pPr algn="ctr"/>
            <a:r>
              <a:rPr lang="en-US" sz="2800" dirty="0"/>
              <a:t>Christensen et al. Climatic Change, 2004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bwMode="auto">
          <a:xfrm>
            <a:off x="914710" y="1447869"/>
            <a:ext cx="8001388" cy="838648"/>
          </a:xfrm>
          <a:solidFill>
            <a:srgbClr val="FFFFFF"/>
          </a:solidFill>
          <a:ln>
            <a:solidFill>
              <a:srgbClr val="000000"/>
            </a:solidFill>
            <a:miter lim="800000"/>
            <a:headEnd/>
            <a:tailEnd/>
          </a:ln>
        </p:spPr>
        <p:txBody>
          <a:bodyPr vert="horz" wrap="square" lIns="91255" tIns="45628" rIns="91255" bIns="45628" numCol="1" anchor="t" anchorCtr="0" compatLnSpc="1">
            <a:prstTxWarp prst="textNoShape">
              <a:avLst/>
            </a:prstTxWarp>
          </a:bodyPr>
          <a:lstStyle/>
          <a:p>
            <a:r>
              <a:rPr lang="en-US" altLang="en-US" sz="2300" dirty="0">
                <a:solidFill>
                  <a:schemeClr val="tx1"/>
                </a:solidFill>
              </a:rPr>
              <a:t>            Timeseries                    Annual Average </a:t>
            </a:r>
          </a:p>
        </p:txBody>
      </p:sp>
      <p:graphicFrame>
        <p:nvGraphicFramePr>
          <p:cNvPr id="505859" name="Object 3"/>
          <p:cNvGraphicFramePr>
            <a:graphicFrameLocks noChangeAspect="1"/>
          </p:cNvGraphicFramePr>
          <p:nvPr/>
        </p:nvGraphicFramePr>
        <p:xfrm>
          <a:off x="305424" y="2057092"/>
          <a:ext cx="5257257" cy="2819778"/>
        </p:xfrm>
        <a:graphic>
          <a:graphicData uri="http://schemas.openxmlformats.org/presentationml/2006/ole">
            <mc:AlternateContent xmlns:mc="http://schemas.openxmlformats.org/markup-compatibility/2006">
              <mc:Choice xmlns:v="urn:schemas-microsoft-com:vml" Requires="v">
                <p:oleObj spid="_x0000_s6176" name="Photo Editor Photo" r:id="rId3" imgW="5830114" imgH="7542857" progId="MSPhotoEd.3">
                  <p:embed/>
                </p:oleObj>
              </mc:Choice>
              <mc:Fallback>
                <p:oleObj name="Photo Editor Photo" r:id="rId3" imgW="5830114" imgH="754285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13600" t="10625" r="7463" b="64389"/>
                      <a:stretch>
                        <a:fillRect/>
                      </a:stretch>
                    </p:blipFill>
                    <p:spPr bwMode="auto">
                      <a:xfrm>
                        <a:off x="305424" y="2057092"/>
                        <a:ext cx="5257257" cy="281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5860" name="Rectangle 4"/>
          <p:cNvSpPr>
            <a:spLocks noChangeArrowheads="1"/>
          </p:cNvSpPr>
          <p:nvPr/>
        </p:nvSpPr>
        <p:spPr bwMode="auto">
          <a:xfrm>
            <a:off x="609302" y="5562069"/>
            <a:ext cx="8306808" cy="762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255" tIns="45628" rIns="91255" bIns="45628"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91340" eaLnBrk="0" fontAlgn="base" hangingPunct="0">
              <a:lnSpc>
                <a:spcPct val="125000"/>
              </a:lnSpc>
              <a:spcBef>
                <a:spcPct val="0"/>
              </a:spcBef>
              <a:spcAft>
                <a:spcPct val="0"/>
              </a:spcAft>
            </a:pPr>
            <a:r>
              <a:rPr lang="en-US" altLang="en-US" sz="1600" b="0" dirty="0">
                <a:solidFill>
                  <a:srgbClr val="008000"/>
                </a:solidFill>
              </a:rPr>
              <a:t>Period 1   2010-2039         </a:t>
            </a:r>
            <a:r>
              <a:rPr lang="en-US" altLang="en-US" sz="1600" b="0" dirty="0">
                <a:solidFill>
                  <a:srgbClr val="800080"/>
                </a:solidFill>
              </a:rPr>
              <a:t>Period 2   2040-2069</a:t>
            </a:r>
            <a:r>
              <a:rPr lang="en-US" altLang="en-US" sz="1600" b="0" dirty="0">
                <a:solidFill>
                  <a:srgbClr val="008000"/>
                </a:solidFill>
              </a:rPr>
              <a:t>         </a:t>
            </a:r>
            <a:r>
              <a:rPr lang="en-US" altLang="en-US" sz="1600" b="0" dirty="0">
                <a:solidFill>
                  <a:srgbClr val="CCCC00"/>
                </a:solidFill>
              </a:rPr>
              <a:t>Period 3   2070-2098</a:t>
            </a:r>
            <a:endParaRPr lang="en-US" altLang="en-US" sz="1600" dirty="0">
              <a:solidFill>
                <a:srgbClr val="081D58"/>
              </a:solidFill>
            </a:endParaRPr>
          </a:p>
        </p:txBody>
      </p:sp>
      <p:sp>
        <p:nvSpPr>
          <p:cNvPr id="505861" name="Rectangle 5"/>
          <p:cNvSpPr>
            <a:spLocks noChangeArrowheads="1"/>
          </p:cNvSpPr>
          <p:nvPr/>
        </p:nvSpPr>
        <p:spPr bwMode="auto">
          <a:xfrm>
            <a:off x="4038679" y="4038222"/>
            <a:ext cx="1296098" cy="381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255" tIns="45628" rIns="91255" bIns="45628"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91340" eaLnBrk="0" fontAlgn="base" hangingPunct="0">
              <a:lnSpc>
                <a:spcPct val="89000"/>
              </a:lnSpc>
              <a:spcBef>
                <a:spcPct val="0"/>
              </a:spcBef>
              <a:spcAft>
                <a:spcPct val="0"/>
              </a:spcAft>
            </a:pPr>
            <a:r>
              <a:rPr lang="en-US" altLang="en-US" sz="1600" b="0" dirty="0">
                <a:solidFill>
                  <a:srgbClr val="0000FF"/>
                </a:solidFill>
              </a:rPr>
              <a:t>hist. avg.</a:t>
            </a:r>
            <a:endParaRPr lang="en-US" altLang="en-US" sz="1600" dirty="0">
              <a:solidFill>
                <a:srgbClr val="0000FF"/>
              </a:solidFill>
            </a:endParaRPr>
          </a:p>
        </p:txBody>
      </p:sp>
      <p:sp>
        <p:nvSpPr>
          <p:cNvPr id="505862" name="Rectangle 6"/>
          <p:cNvSpPr>
            <a:spLocks noChangeArrowheads="1"/>
          </p:cNvSpPr>
          <p:nvPr/>
        </p:nvSpPr>
        <p:spPr bwMode="auto">
          <a:xfrm>
            <a:off x="4190613" y="3201124"/>
            <a:ext cx="1220130" cy="379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255" tIns="45628" rIns="91255" bIns="45628"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91340" eaLnBrk="0" fontAlgn="base" hangingPunct="0">
              <a:lnSpc>
                <a:spcPct val="89000"/>
              </a:lnSpc>
              <a:spcBef>
                <a:spcPct val="0"/>
              </a:spcBef>
              <a:spcAft>
                <a:spcPct val="0"/>
              </a:spcAft>
            </a:pPr>
            <a:r>
              <a:rPr lang="en-US" altLang="en-US" sz="1600" b="0" dirty="0">
                <a:solidFill>
                  <a:srgbClr val="FF0000"/>
                </a:solidFill>
              </a:rPr>
              <a:t>ctrl. avg.</a:t>
            </a:r>
            <a:endParaRPr lang="en-US" altLang="en-US" sz="1600" dirty="0">
              <a:solidFill>
                <a:srgbClr val="FF0000"/>
              </a:solidFill>
            </a:endParaRPr>
          </a:p>
        </p:txBody>
      </p:sp>
      <p:sp>
        <p:nvSpPr>
          <p:cNvPr id="505863" name="Line 7"/>
          <p:cNvSpPr>
            <a:spLocks noChangeShapeType="1"/>
          </p:cNvSpPr>
          <p:nvPr/>
        </p:nvSpPr>
        <p:spPr bwMode="auto">
          <a:xfrm flipH="1" flipV="1">
            <a:off x="3886776" y="3962263"/>
            <a:ext cx="151935" cy="229427"/>
          </a:xfrm>
          <a:prstGeom prst="line">
            <a:avLst/>
          </a:prstGeom>
          <a:noFill/>
          <a:ln w="38100" cap="sq">
            <a:solidFill>
              <a:srgbClr val="0000FF"/>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117" tIns="44558" rIns="89117" bIns="44558" anchor="ctr"/>
          <a:lstStyle/>
          <a:p>
            <a:pPr defTabSz="891340" eaLnBrk="0" fontAlgn="base" hangingPunct="0">
              <a:lnSpc>
                <a:spcPct val="89000"/>
              </a:lnSpc>
              <a:spcBef>
                <a:spcPct val="0"/>
              </a:spcBef>
              <a:spcAft>
                <a:spcPct val="0"/>
              </a:spcAft>
            </a:pPr>
            <a:endParaRPr lang="en-US" sz="2300" b="1" dirty="0">
              <a:solidFill>
                <a:srgbClr val="000000"/>
              </a:solidFill>
            </a:endParaRPr>
          </a:p>
        </p:txBody>
      </p:sp>
      <p:sp>
        <p:nvSpPr>
          <p:cNvPr id="505864" name="Line 8"/>
          <p:cNvSpPr>
            <a:spLocks noChangeShapeType="1"/>
          </p:cNvSpPr>
          <p:nvPr/>
        </p:nvSpPr>
        <p:spPr bwMode="auto">
          <a:xfrm flipH="1">
            <a:off x="4038710" y="3504959"/>
            <a:ext cx="151935" cy="229427"/>
          </a:xfrm>
          <a:prstGeom prst="line">
            <a:avLst/>
          </a:prstGeom>
          <a:noFill/>
          <a:ln w="381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117" tIns="44558" rIns="89117" bIns="44558" anchor="ctr"/>
          <a:lstStyle/>
          <a:p>
            <a:pPr defTabSz="891340" eaLnBrk="0" fontAlgn="base" hangingPunct="0">
              <a:lnSpc>
                <a:spcPct val="89000"/>
              </a:lnSpc>
              <a:spcBef>
                <a:spcPct val="0"/>
              </a:spcBef>
              <a:spcAft>
                <a:spcPct val="0"/>
              </a:spcAft>
            </a:pPr>
            <a:endParaRPr lang="en-US" sz="2300" b="1" dirty="0">
              <a:solidFill>
                <a:srgbClr val="000000"/>
              </a:solidFill>
            </a:endParaRPr>
          </a:p>
        </p:txBody>
      </p:sp>
      <p:sp>
        <p:nvSpPr>
          <p:cNvPr id="505865" name="Rectangle 9"/>
          <p:cNvSpPr>
            <a:spLocks noChangeArrowheads="1"/>
          </p:cNvSpPr>
          <p:nvPr/>
        </p:nvSpPr>
        <p:spPr bwMode="auto">
          <a:xfrm>
            <a:off x="5868104" y="1371914"/>
            <a:ext cx="3048000" cy="99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255" tIns="45628" rIns="91255" bIns="45628"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91340" eaLnBrk="0" fontAlgn="base" hangingPunct="0">
              <a:lnSpc>
                <a:spcPct val="89000"/>
              </a:lnSpc>
              <a:spcBef>
                <a:spcPct val="0"/>
              </a:spcBef>
              <a:spcAft>
                <a:spcPct val="0"/>
              </a:spcAft>
            </a:pPr>
            <a:endParaRPr lang="en-US" altLang="en-US" dirty="0" smtClean="0">
              <a:solidFill>
                <a:srgbClr val="081D58"/>
              </a:solidFill>
            </a:endParaRPr>
          </a:p>
        </p:txBody>
      </p:sp>
      <p:sp>
        <p:nvSpPr>
          <p:cNvPr id="505866" name="Rectangle 10"/>
          <p:cNvSpPr>
            <a:spLocks noChangeArrowheads="1"/>
          </p:cNvSpPr>
          <p:nvPr/>
        </p:nvSpPr>
        <p:spPr bwMode="auto">
          <a:xfrm>
            <a:off x="457355" y="5562049"/>
            <a:ext cx="8458743" cy="838648"/>
          </a:xfrm>
          <a:prstGeom prst="rect">
            <a:avLst/>
          </a:prstGeom>
          <a:noFill/>
          <a:ln w="254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117" tIns="44558" rIns="89117" bIns="44558" anchor="ctr"/>
          <a:lstStyle/>
          <a:p>
            <a:pPr defTabSz="891340" eaLnBrk="0" fontAlgn="base" hangingPunct="0">
              <a:lnSpc>
                <a:spcPct val="89000"/>
              </a:lnSpc>
              <a:spcBef>
                <a:spcPct val="0"/>
              </a:spcBef>
              <a:spcAft>
                <a:spcPct val="0"/>
              </a:spcAft>
            </a:pPr>
            <a:endParaRPr lang="en-US" sz="2300" b="1" dirty="0">
              <a:solidFill>
                <a:srgbClr val="000000"/>
              </a:solidFill>
            </a:endParaRPr>
          </a:p>
        </p:txBody>
      </p:sp>
      <p:sp>
        <p:nvSpPr>
          <p:cNvPr id="505867" name="Rectangle 11"/>
          <p:cNvSpPr>
            <a:spLocks noChangeArrowheads="1"/>
          </p:cNvSpPr>
          <p:nvPr/>
        </p:nvSpPr>
        <p:spPr bwMode="auto">
          <a:xfrm>
            <a:off x="227903" y="381366"/>
            <a:ext cx="8764162" cy="990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255" tIns="45628" rIns="91255" bIns="45628"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91340" eaLnBrk="0" fontAlgn="base" hangingPunct="0">
              <a:lnSpc>
                <a:spcPct val="89000"/>
              </a:lnSpc>
              <a:spcBef>
                <a:spcPct val="0"/>
              </a:spcBef>
              <a:spcAft>
                <a:spcPct val="0"/>
              </a:spcAft>
            </a:pPr>
            <a:r>
              <a:rPr lang="en-US" altLang="en-US" sz="3100" dirty="0">
                <a:solidFill>
                  <a:srgbClr val="081D58"/>
                </a:solidFill>
              </a:rPr>
              <a:t>PCM Projected Colorado R. Temperature</a:t>
            </a:r>
          </a:p>
        </p:txBody>
      </p:sp>
      <p:graphicFrame>
        <p:nvGraphicFramePr>
          <p:cNvPr id="505868" name="Object 12"/>
          <p:cNvGraphicFramePr>
            <a:graphicFrameLocks noChangeAspect="1"/>
          </p:cNvGraphicFramePr>
          <p:nvPr/>
        </p:nvGraphicFramePr>
        <p:xfrm>
          <a:off x="5562677" y="2133060"/>
          <a:ext cx="3429388" cy="3125165"/>
        </p:xfrm>
        <a:graphic>
          <a:graphicData uri="http://schemas.openxmlformats.org/presentationml/2006/ole">
            <mc:AlternateContent xmlns:mc="http://schemas.openxmlformats.org/markup-compatibility/2006">
              <mc:Choice xmlns:v="urn:schemas-microsoft-com:vml" Requires="v">
                <p:oleObj spid="_x0000_s6177" name="Photo Editor Photo" r:id="rId5" imgW="5830114" imgH="7542857" progId="MSPhotoEd.3">
                  <p:embed/>
                </p:oleObj>
              </mc:Choice>
              <mc:Fallback>
                <p:oleObj name="Photo Editor Photo" r:id="rId5" imgW="5830114" imgH="7542857"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1172" t="63795" r="47574" b="8749"/>
                      <a:stretch>
                        <a:fillRect/>
                      </a:stretch>
                    </p:blipFill>
                    <p:spPr bwMode="auto">
                      <a:xfrm>
                        <a:off x="5562677" y="2133060"/>
                        <a:ext cx="3429388" cy="312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6882" name="Object 2"/>
          <p:cNvGraphicFramePr>
            <a:graphicFrameLocks noChangeAspect="1"/>
          </p:cNvGraphicFramePr>
          <p:nvPr/>
        </p:nvGraphicFramePr>
        <p:xfrm>
          <a:off x="609320" y="2362476"/>
          <a:ext cx="5410743" cy="2660110"/>
        </p:xfrm>
        <a:graphic>
          <a:graphicData uri="http://schemas.openxmlformats.org/presentationml/2006/ole">
            <mc:AlternateContent xmlns:mc="http://schemas.openxmlformats.org/markup-compatibility/2006">
              <mc:Choice xmlns:v="urn:schemas-microsoft-com:vml" Requires="v">
                <p:oleObj spid="_x0000_s7200" name="Photo Editor Photo" r:id="rId3" imgW="5830114" imgH="7542857" progId="MSPhotoEd.3">
                  <p:embed/>
                </p:oleObj>
              </mc:Choice>
              <mc:Fallback>
                <p:oleObj name="Photo Editor Photo" r:id="rId3" imgW="5830114" imgH="754285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13600" t="36324" r="5176" b="38750"/>
                      <a:stretch>
                        <a:fillRect/>
                      </a:stretch>
                    </p:blipFill>
                    <p:spPr bwMode="auto">
                      <a:xfrm>
                        <a:off x="609320" y="2362476"/>
                        <a:ext cx="5410743" cy="266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6883" name="Object 3"/>
          <p:cNvGraphicFramePr>
            <a:graphicFrameLocks noGrp="1" noChangeAspect="1"/>
          </p:cNvGraphicFramePr>
          <p:nvPr>
            <p:ph type="chart" idx="1"/>
          </p:nvPr>
        </p:nvGraphicFramePr>
        <p:xfrm>
          <a:off x="5542523" y="2312893"/>
          <a:ext cx="2834051" cy="2954645"/>
        </p:xfrm>
        <a:graphic>
          <a:graphicData uri="http://schemas.openxmlformats.org/presentationml/2006/ole">
            <mc:AlternateContent xmlns:mc="http://schemas.openxmlformats.org/markup-compatibility/2006">
              <mc:Choice xmlns:v="urn:schemas-microsoft-com:vml" Requires="v">
                <p:oleObj spid="_x0000_s7201" name="Photo Editor Photo" r:id="rId5" imgW="5830114" imgH="7542857" progId="MSPhotoEd.3">
                  <p:embed/>
                </p:oleObj>
              </mc:Choice>
              <mc:Fallback>
                <p:oleObj name="Photo Editor Photo" r:id="rId5" imgW="5830114" imgH="7542857"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55537" t="62962" r="7788" b="9259"/>
                      <a:stretch>
                        <a:fillRect/>
                      </a:stretch>
                    </p:blipFill>
                    <p:spPr bwMode="auto">
                      <a:xfrm>
                        <a:off x="5542523" y="2312893"/>
                        <a:ext cx="2834051" cy="2954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06884" name="Rectangle 4"/>
          <p:cNvSpPr>
            <a:spLocks noChangeArrowheads="1"/>
          </p:cNvSpPr>
          <p:nvPr/>
        </p:nvSpPr>
        <p:spPr bwMode="auto">
          <a:xfrm>
            <a:off x="4420068" y="2590376"/>
            <a:ext cx="1294547" cy="610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272" tIns="45638" rIns="91272" bIns="45638"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91567" eaLnBrk="0" fontAlgn="base" hangingPunct="0">
              <a:lnSpc>
                <a:spcPct val="89000"/>
              </a:lnSpc>
              <a:spcBef>
                <a:spcPct val="0"/>
              </a:spcBef>
              <a:spcAft>
                <a:spcPct val="0"/>
              </a:spcAft>
            </a:pPr>
            <a:r>
              <a:rPr lang="en-US" altLang="en-US" sz="1600" b="0" dirty="0">
                <a:solidFill>
                  <a:srgbClr val="0000FF"/>
                </a:solidFill>
              </a:rPr>
              <a:t>hist. avg.</a:t>
            </a:r>
            <a:endParaRPr lang="en-US" altLang="en-US" sz="1600" dirty="0">
              <a:solidFill>
                <a:srgbClr val="0000FF"/>
              </a:solidFill>
            </a:endParaRPr>
          </a:p>
        </p:txBody>
      </p:sp>
      <p:sp>
        <p:nvSpPr>
          <p:cNvPr id="506885" name="Line 5"/>
          <p:cNvSpPr>
            <a:spLocks noChangeShapeType="1"/>
          </p:cNvSpPr>
          <p:nvPr/>
        </p:nvSpPr>
        <p:spPr bwMode="auto">
          <a:xfrm flipH="1">
            <a:off x="4038679" y="3047656"/>
            <a:ext cx="305420" cy="533262"/>
          </a:xfrm>
          <a:prstGeom prst="line">
            <a:avLst/>
          </a:prstGeom>
          <a:noFill/>
          <a:ln w="38100" cap="sq">
            <a:solidFill>
              <a:srgbClr val="0000FF"/>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133" tIns="44567" rIns="89133" bIns="44567" anchor="ctr"/>
          <a:lstStyle/>
          <a:p>
            <a:pPr defTabSz="891567" eaLnBrk="0" fontAlgn="base" hangingPunct="0">
              <a:lnSpc>
                <a:spcPct val="89000"/>
              </a:lnSpc>
              <a:spcBef>
                <a:spcPct val="0"/>
              </a:spcBef>
              <a:spcAft>
                <a:spcPct val="0"/>
              </a:spcAft>
            </a:pPr>
            <a:endParaRPr lang="en-US" sz="2300" b="1" dirty="0">
              <a:solidFill>
                <a:srgbClr val="000000"/>
              </a:solidFill>
            </a:endParaRPr>
          </a:p>
        </p:txBody>
      </p:sp>
      <p:sp>
        <p:nvSpPr>
          <p:cNvPr id="506886" name="Rectangle 6"/>
          <p:cNvSpPr>
            <a:spLocks noChangeArrowheads="1"/>
          </p:cNvSpPr>
          <p:nvPr/>
        </p:nvSpPr>
        <p:spPr bwMode="auto">
          <a:xfrm>
            <a:off x="4496053" y="4191713"/>
            <a:ext cx="1218580" cy="455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272" tIns="45638" rIns="91272" bIns="45638"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91567" eaLnBrk="0" fontAlgn="base" hangingPunct="0">
              <a:lnSpc>
                <a:spcPct val="89000"/>
              </a:lnSpc>
              <a:spcBef>
                <a:spcPct val="0"/>
              </a:spcBef>
              <a:spcAft>
                <a:spcPct val="0"/>
              </a:spcAft>
            </a:pPr>
            <a:r>
              <a:rPr lang="en-US" altLang="en-US" sz="1600" b="0" dirty="0">
                <a:solidFill>
                  <a:srgbClr val="FF0000"/>
                </a:solidFill>
              </a:rPr>
              <a:t>ctrl. avg.</a:t>
            </a:r>
            <a:endParaRPr lang="en-US" altLang="en-US" sz="1600" dirty="0">
              <a:solidFill>
                <a:srgbClr val="FF0000"/>
              </a:solidFill>
            </a:endParaRPr>
          </a:p>
        </p:txBody>
      </p:sp>
      <p:sp>
        <p:nvSpPr>
          <p:cNvPr id="506887" name="Line 7"/>
          <p:cNvSpPr>
            <a:spLocks noChangeShapeType="1"/>
          </p:cNvSpPr>
          <p:nvPr/>
        </p:nvSpPr>
        <p:spPr bwMode="auto">
          <a:xfrm flipH="1" flipV="1">
            <a:off x="4420088" y="3580918"/>
            <a:ext cx="75967" cy="838648"/>
          </a:xfrm>
          <a:prstGeom prst="line">
            <a:avLst/>
          </a:prstGeom>
          <a:noFill/>
          <a:ln w="381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133" tIns="44567" rIns="89133" bIns="44567" anchor="ctr"/>
          <a:lstStyle/>
          <a:p>
            <a:pPr defTabSz="891567" eaLnBrk="0" fontAlgn="base" hangingPunct="0">
              <a:lnSpc>
                <a:spcPct val="89000"/>
              </a:lnSpc>
              <a:spcBef>
                <a:spcPct val="0"/>
              </a:spcBef>
              <a:spcAft>
                <a:spcPct val="0"/>
              </a:spcAft>
            </a:pPr>
            <a:endParaRPr lang="en-US" sz="2300" b="1" dirty="0">
              <a:solidFill>
                <a:srgbClr val="000000"/>
              </a:solidFill>
            </a:endParaRPr>
          </a:p>
        </p:txBody>
      </p:sp>
      <p:sp>
        <p:nvSpPr>
          <p:cNvPr id="506888" name="Rectangle 8"/>
          <p:cNvSpPr>
            <a:spLocks noChangeArrowheads="1"/>
          </p:cNvSpPr>
          <p:nvPr/>
        </p:nvSpPr>
        <p:spPr bwMode="auto">
          <a:xfrm>
            <a:off x="227903" y="381366"/>
            <a:ext cx="8764162" cy="990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272" tIns="45638" rIns="91272" bIns="45638"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91567" eaLnBrk="0" fontAlgn="base" hangingPunct="0">
              <a:lnSpc>
                <a:spcPct val="89000"/>
              </a:lnSpc>
              <a:spcBef>
                <a:spcPct val="0"/>
              </a:spcBef>
              <a:spcAft>
                <a:spcPct val="0"/>
              </a:spcAft>
            </a:pPr>
            <a:r>
              <a:rPr lang="en-US" altLang="en-US" sz="3100" dirty="0">
                <a:solidFill>
                  <a:srgbClr val="081D58"/>
                </a:solidFill>
              </a:rPr>
              <a:t>PCM Projected Colorado R. Precipitation</a:t>
            </a:r>
          </a:p>
        </p:txBody>
      </p:sp>
      <p:sp>
        <p:nvSpPr>
          <p:cNvPr id="506889" name="Rectangle 9"/>
          <p:cNvSpPr>
            <a:spLocks noGrp="1" noChangeArrowheads="1"/>
          </p:cNvSpPr>
          <p:nvPr>
            <p:ph type="title"/>
          </p:nvPr>
        </p:nvSpPr>
        <p:spPr bwMode="auto">
          <a:xfrm>
            <a:off x="914710" y="1447869"/>
            <a:ext cx="8001388" cy="83864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272" tIns="45638" rIns="91272" bIns="45638" numCol="1" anchor="ctr" anchorCtr="0" compatLnSpc="1">
            <a:prstTxWarp prst="textNoShape">
              <a:avLst/>
            </a:prstTxWarp>
          </a:bodyPr>
          <a:lstStyle/>
          <a:p>
            <a:r>
              <a:rPr lang="en-US" altLang="en-US" sz="2300" dirty="0">
                <a:solidFill>
                  <a:schemeClr val="tx1"/>
                </a:solidFill>
              </a:rPr>
              <a:t>            Timeseries                    Annual Average </a:t>
            </a:r>
          </a:p>
        </p:txBody>
      </p:sp>
      <p:sp>
        <p:nvSpPr>
          <p:cNvPr id="506890" name="Rectangle 10"/>
          <p:cNvSpPr>
            <a:spLocks noChangeArrowheads="1"/>
          </p:cNvSpPr>
          <p:nvPr/>
        </p:nvSpPr>
        <p:spPr bwMode="auto">
          <a:xfrm>
            <a:off x="457355" y="5562049"/>
            <a:ext cx="8458743" cy="838648"/>
          </a:xfrm>
          <a:prstGeom prst="rect">
            <a:avLst/>
          </a:prstGeom>
          <a:noFill/>
          <a:ln w="254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133" tIns="44567" rIns="89133" bIns="44567" anchor="ctr"/>
          <a:lstStyle/>
          <a:p>
            <a:pPr defTabSz="891567" eaLnBrk="0" fontAlgn="base" hangingPunct="0">
              <a:lnSpc>
                <a:spcPct val="89000"/>
              </a:lnSpc>
              <a:spcBef>
                <a:spcPct val="0"/>
              </a:spcBef>
              <a:spcAft>
                <a:spcPct val="0"/>
              </a:spcAft>
            </a:pPr>
            <a:endParaRPr lang="en-US" sz="2300" b="1" dirty="0">
              <a:solidFill>
                <a:srgbClr val="000000"/>
              </a:solidFill>
            </a:endParaRPr>
          </a:p>
        </p:txBody>
      </p:sp>
      <p:sp>
        <p:nvSpPr>
          <p:cNvPr id="506891" name="Rectangle 11"/>
          <p:cNvSpPr>
            <a:spLocks noChangeArrowheads="1"/>
          </p:cNvSpPr>
          <p:nvPr/>
        </p:nvSpPr>
        <p:spPr bwMode="auto">
          <a:xfrm>
            <a:off x="609302" y="5562069"/>
            <a:ext cx="8306808" cy="762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272" tIns="45638" rIns="91272" bIns="45638"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91567" eaLnBrk="0" fontAlgn="base" hangingPunct="0">
              <a:lnSpc>
                <a:spcPct val="125000"/>
              </a:lnSpc>
              <a:spcBef>
                <a:spcPct val="0"/>
              </a:spcBef>
              <a:spcAft>
                <a:spcPct val="0"/>
              </a:spcAft>
            </a:pPr>
            <a:r>
              <a:rPr lang="en-US" altLang="en-US" sz="1600" b="0" dirty="0">
                <a:solidFill>
                  <a:srgbClr val="008000"/>
                </a:solidFill>
              </a:rPr>
              <a:t>Period 1   2010-2039         </a:t>
            </a:r>
            <a:r>
              <a:rPr lang="en-US" altLang="en-US" sz="1600" b="0" dirty="0">
                <a:solidFill>
                  <a:srgbClr val="800080"/>
                </a:solidFill>
              </a:rPr>
              <a:t>Period 2   2040-2069</a:t>
            </a:r>
            <a:r>
              <a:rPr lang="en-US" altLang="en-US" sz="1600" b="0" dirty="0">
                <a:solidFill>
                  <a:srgbClr val="008000"/>
                </a:solidFill>
              </a:rPr>
              <a:t>         </a:t>
            </a:r>
            <a:r>
              <a:rPr lang="en-US" altLang="en-US" sz="1600" b="0" dirty="0">
                <a:solidFill>
                  <a:srgbClr val="CCCC00"/>
                </a:solidFill>
              </a:rPr>
              <a:t>Period 3   2070-2098</a:t>
            </a:r>
            <a:endParaRPr lang="en-US" altLang="en-US" sz="1600" dirty="0">
              <a:solidFill>
                <a:srgbClr val="081D58"/>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title"/>
          </p:nvPr>
        </p:nvSpPr>
        <p:spPr bwMode="auto">
          <a:xfrm>
            <a:off x="990687" y="381344"/>
            <a:ext cx="7771934" cy="1142484"/>
          </a:xfrm>
          <a:solidFill>
            <a:srgbClr val="FFFFFF"/>
          </a:solidFill>
          <a:ln>
            <a:solidFill>
              <a:srgbClr val="000000"/>
            </a:solidFill>
            <a:miter lim="800000"/>
            <a:headEnd/>
            <a:tailEnd/>
          </a:ln>
        </p:spPr>
        <p:txBody>
          <a:bodyPr vert="horz" wrap="square" lIns="91295" tIns="45649" rIns="91295" bIns="45649" numCol="1" anchor="t" anchorCtr="0" compatLnSpc="1">
            <a:prstTxWarp prst="textNoShape">
              <a:avLst/>
            </a:prstTxWarp>
          </a:bodyPr>
          <a:lstStyle/>
          <a:p>
            <a:r>
              <a:rPr lang="en-US" altLang="en-US" dirty="0"/>
              <a:t> Annual Average Hydrograph</a:t>
            </a:r>
          </a:p>
        </p:txBody>
      </p:sp>
      <p:graphicFrame>
        <p:nvGraphicFramePr>
          <p:cNvPr id="507907" name="Object 3"/>
          <p:cNvGraphicFramePr>
            <a:graphicFrameLocks noChangeAspect="1"/>
          </p:cNvGraphicFramePr>
          <p:nvPr/>
        </p:nvGraphicFramePr>
        <p:xfrm>
          <a:off x="26" y="1981150"/>
          <a:ext cx="6020033" cy="2590353"/>
        </p:xfrm>
        <a:graphic>
          <a:graphicData uri="http://schemas.openxmlformats.org/presentationml/2006/ole">
            <mc:AlternateContent xmlns:mc="http://schemas.openxmlformats.org/markup-compatibility/2006">
              <mc:Choice xmlns:v="urn:schemas-microsoft-com:vml" Requires="v">
                <p:oleObj spid="_x0000_s8224" name="Photo Editor Photo" r:id="rId3" imgW="5514286" imgH="2048161" progId="MSPhotoEd.3">
                  <p:embed/>
                </p:oleObj>
              </mc:Choice>
              <mc:Fallback>
                <p:oleObj name="Photo Editor Photo" r:id="rId3" imgW="5514286" imgH="204816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2603" r="33130"/>
                      <a:stretch>
                        <a:fillRect/>
                      </a:stretch>
                    </p:blipFill>
                    <p:spPr bwMode="auto">
                      <a:xfrm>
                        <a:off x="26" y="1981150"/>
                        <a:ext cx="6020033" cy="2590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7908" name="Object 4"/>
          <p:cNvGraphicFramePr>
            <a:graphicFrameLocks noChangeAspect="1"/>
          </p:cNvGraphicFramePr>
          <p:nvPr/>
        </p:nvGraphicFramePr>
        <p:xfrm>
          <a:off x="6020036" y="2057110"/>
          <a:ext cx="2972032" cy="2514393"/>
        </p:xfrm>
        <a:graphic>
          <a:graphicData uri="http://schemas.openxmlformats.org/presentationml/2006/ole">
            <mc:AlternateContent xmlns:mc="http://schemas.openxmlformats.org/markup-compatibility/2006">
              <mc:Choice xmlns:v="urn:schemas-microsoft-com:vml" Requires="v">
                <p:oleObj spid="_x0000_s8225" name="Photo Editor Photo" r:id="rId5" imgW="1743318" imgH="1991003" progId="MSPhotoEd.3">
                  <p:embed/>
                </p:oleObj>
              </mc:Choice>
              <mc:Fallback>
                <p:oleObj name="Photo Editor Photo" r:id="rId5" imgW="1743318" imgH="1991003"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0036" y="2057110"/>
                        <a:ext cx="2972032" cy="251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7909" name="Rectangle 5"/>
          <p:cNvSpPr>
            <a:spLocks noChangeArrowheads="1"/>
          </p:cNvSpPr>
          <p:nvPr/>
        </p:nvSpPr>
        <p:spPr bwMode="auto">
          <a:xfrm>
            <a:off x="914717" y="4800931"/>
            <a:ext cx="7771935" cy="167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295" tIns="45649" rIns="91295" bIns="45649"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91854" eaLnBrk="0" fontAlgn="base" hangingPunct="0">
              <a:lnSpc>
                <a:spcPct val="89000"/>
              </a:lnSpc>
              <a:spcBef>
                <a:spcPct val="0"/>
              </a:spcBef>
              <a:spcAft>
                <a:spcPct val="0"/>
              </a:spcAft>
            </a:pPr>
            <a:r>
              <a:rPr lang="en-US" altLang="en-US" sz="1800" dirty="0">
                <a:solidFill>
                  <a:srgbClr val="0000FF"/>
                </a:solidFill>
              </a:rPr>
              <a:t>Simulated Historic (1950-1999)</a:t>
            </a:r>
            <a:r>
              <a:rPr lang="en-US" altLang="en-US" sz="1800" dirty="0">
                <a:solidFill>
                  <a:srgbClr val="081D58"/>
                </a:solidFill>
              </a:rPr>
              <a:t>	</a:t>
            </a:r>
            <a:r>
              <a:rPr lang="en-US" altLang="en-US" sz="1800" dirty="0">
                <a:solidFill>
                  <a:srgbClr val="008000"/>
                </a:solidFill>
              </a:rPr>
              <a:t>Period  1 (2010-2039)</a:t>
            </a:r>
            <a:r>
              <a:rPr lang="en-US" altLang="en-US" sz="1800" dirty="0">
                <a:solidFill>
                  <a:srgbClr val="081D58"/>
                </a:solidFill>
              </a:rPr>
              <a:t/>
            </a:r>
            <a:br>
              <a:rPr lang="en-US" altLang="en-US" sz="1800" dirty="0">
                <a:solidFill>
                  <a:srgbClr val="081D58"/>
                </a:solidFill>
              </a:rPr>
            </a:br>
            <a:r>
              <a:rPr lang="en-US" altLang="en-US" sz="1800" dirty="0">
                <a:solidFill>
                  <a:srgbClr val="FF0000"/>
                </a:solidFill>
              </a:rPr>
              <a:t>Control (static 1995 climate)</a:t>
            </a:r>
            <a:r>
              <a:rPr lang="en-US" altLang="en-US" sz="1800" dirty="0">
                <a:solidFill>
                  <a:srgbClr val="081D58"/>
                </a:solidFill>
              </a:rPr>
              <a:t>		</a:t>
            </a:r>
            <a:r>
              <a:rPr lang="en-US" altLang="en-US" sz="1800" dirty="0">
                <a:solidFill>
                  <a:srgbClr val="800080"/>
                </a:solidFill>
              </a:rPr>
              <a:t>Period  2 (2040-2069)</a:t>
            </a:r>
            <a:r>
              <a:rPr lang="en-US" altLang="en-US" sz="1800" dirty="0">
                <a:solidFill>
                  <a:srgbClr val="33CC33"/>
                </a:solidFill>
              </a:rPr>
              <a:t/>
            </a:r>
            <a:br>
              <a:rPr lang="en-US" altLang="en-US" sz="1800" dirty="0">
                <a:solidFill>
                  <a:srgbClr val="33CC33"/>
                </a:solidFill>
              </a:rPr>
            </a:br>
            <a:r>
              <a:rPr lang="en-US" altLang="en-US" sz="1800" dirty="0">
                <a:solidFill>
                  <a:srgbClr val="33CC33"/>
                </a:solidFill>
              </a:rPr>
              <a:t>					</a:t>
            </a:r>
            <a:r>
              <a:rPr lang="en-US" altLang="en-US" sz="1800" dirty="0">
                <a:solidFill>
                  <a:srgbClr val="CCCC00"/>
                </a:solidFill>
              </a:rPr>
              <a:t>Period  3 (2070-2098)</a:t>
            </a:r>
            <a:endParaRPr lang="en-US" altLang="en-US" sz="2000" dirty="0">
              <a:solidFill>
                <a:srgbClr val="CCCC00"/>
              </a:solidFill>
            </a:endParaRPr>
          </a:p>
        </p:txBody>
      </p:sp>
      <p:sp>
        <p:nvSpPr>
          <p:cNvPr id="507910" name="Rectangle 6"/>
          <p:cNvSpPr>
            <a:spLocks noChangeArrowheads="1"/>
          </p:cNvSpPr>
          <p:nvPr/>
        </p:nvSpPr>
        <p:spPr bwMode="auto">
          <a:xfrm>
            <a:off x="914717" y="5028786"/>
            <a:ext cx="7695967" cy="1371911"/>
          </a:xfrm>
          <a:prstGeom prst="rect">
            <a:avLst/>
          </a:prstGeom>
          <a:noFill/>
          <a:ln w="254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157" tIns="44579" rIns="89157" bIns="44579" anchor="ctr"/>
          <a:lstStyle/>
          <a:p>
            <a:pPr defTabSz="891854" eaLnBrk="0" fontAlgn="base" hangingPunct="0">
              <a:lnSpc>
                <a:spcPct val="89000"/>
              </a:lnSpc>
              <a:spcBef>
                <a:spcPct val="0"/>
              </a:spcBef>
              <a:spcAft>
                <a:spcPct val="0"/>
              </a:spcAft>
            </a:pPr>
            <a:endParaRPr lang="en-US" sz="2300" b="1" dirty="0">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bwMode="auto">
          <a:xfrm>
            <a:off x="685278" y="457324"/>
            <a:ext cx="7773485" cy="1142483"/>
          </a:xfrm>
          <a:solidFill>
            <a:srgbClr val="FFFFFF"/>
          </a:solidFill>
          <a:ln>
            <a:solidFill>
              <a:srgbClr val="000000"/>
            </a:solidFill>
            <a:miter lim="800000"/>
            <a:headEnd/>
            <a:tailEnd/>
          </a:ln>
        </p:spPr>
        <p:txBody>
          <a:bodyPr vert="horz" wrap="square" lIns="91324" tIns="45664" rIns="91324" bIns="45664" numCol="1" anchor="t" anchorCtr="0" compatLnSpc="1">
            <a:prstTxWarp prst="textNoShape">
              <a:avLst/>
            </a:prstTxWarp>
          </a:bodyPr>
          <a:lstStyle/>
          <a:p>
            <a:r>
              <a:rPr lang="en-US" altLang="en-US" dirty="0"/>
              <a:t>Total Basin Storage</a:t>
            </a:r>
          </a:p>
        </p:txBody>
      </p:sp>
      <p:graphicFrame>
        <p:nvGraphicFramePr>
          <p:cNvPr id="515075" name="Object 3"/>
          <p:cNvGraphicFramePr>
            <a:graphicFrameLocks noChangeAspect="1"/>
          </p:cNvGraphicFramePr>
          <p:nvPr/>
        </p:nvGraphicFramePr>
        <p:xfrm>
          <a:off x="609290" y="1599787"/>
          <a:ext cx="8153322" cy="4952828"/>
        </p:xfrm>
        <a:graphic>
          <a:graphicData uri="http://schemas.openxmlformats.org/presentationml/2006/ole">
            <mc:AlternateContent xmlns:mc="http://schemas.openxmlformats.org/markup-compatibility/2006">
              <mc:Choice xmlns:v="urn:schemas-microsoft-com:vml" Requires="v">
                <p:oleObj spid="_x0000_s9233" name="Worksheet" r:id="rId3" imgW="6391656" imgH="8220456" progId="Excel.Sheet.8">
                  <p:embed/>
                </p:oleObj>
              </mc:Choice>
              <mc:Fallback>
                <p:oleObj name="Worksheet" r:id="rId3" imgW="6391656" imgH="8220456"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55624" r="11401" b="5000"/>
                      <a:stretch>
                        <a:fillRect/>
                      </a:stretch>
                    </p:blipFill>
                    <p:spPr bwMode="auto">
                      <a:xfrm>
                        <a:off x="609290" y="1599787"/>
                        <a:ext cx="8153322" cy="4952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ChangeArrowheads="1"/>
          </p:cNvSpPr>
          <p:nvPr>
            <p:ph type="title"/>
          </p:nvPr>
        </p:nvSpPr>
        <p:spPr bwMode="auto">
          <a:xfrm>
            <a:off x="669768" y="595276"/>
            <a:ext cx="7813795" cy="1190539"/>
          </a:xfrm>
          <a:solidFill>
            <a:srgbClr val="FFFFFF"/>
          </a:solidFill>
          <a:ln>
            <a:solidFill>
              <a:srgbClr val="000000"/>
            </a:solidFill>
            <a:miter lim="800000"/>
            <a:headEnd/>
            <a:tailEnd/>
          </a:ln>
        </p:spPr>
        <p:txBody>
          <a:bodyPr vert="horz" wrap="square" lIns="91362" tIns="45680" rIns="91362" bIns="45680" numCol="1" anchor="t" anchorCtr="0" compatLnSpc="1">
            <a:prstTxWarp prst="textNoShape">
              <a:avLst/>
            </a:prstTxWarp>
          </a:bodyPr>
          <a:lstStyle/>
          <a:p>
            <a:r>
              <a:rPr lang="en-US" altLang="en-US" sz="3100" dirty="0"/>
              <a:t>Annual Releases to the Lower Basin</a:t>
            </a:r>
            <a:endParaRPr lang="en-US" altLang="en-US" dirty="0"/>
          </a:p>
        </p:txBody>
      </p:sp>
      <p:graphicFrame>
        <p:nvGraphicFramePr>
          <p:cNvPr id="516099" name="Object 3"/>
          <p:cNvGraphicFramePr>
            <a:graphicFrameLocks noChangeAspect="1"/>
          </p:cNvGraphicFramePr>
          <p:nvPr/>
        </p:nvGraphicFramePr>
        <p:xfrm>
          <a:off x="457355" y="1675746"/>
          <a:ext cx="8458743" cy="4954378"/>
        </p:xfrm>
        <a:graphic>
          <a:graphicData uri="http://schemas.openxmlformats.org/presentationml/2006/ole">
            <mc:AlternateContent xmlns:mc="http://schemas.openxmlformats.org/markup-compatibility/2006">
              <mc:Choice xmlns:v="urn:schemas-microsoft-com:vml" Requires="v">
                <p:oleObj spid="_x0000_s10257" name="Worksheet" r:id="rId3" imgW="6391656" imgH="8220456" progId="Excel.Sheet.8">
                  <p:embed/>
                </p:oleObj>
              </mc:Choice>
              <mc:Fallback>
                <p:oleObj name="Worksheet" r:id="rId3" imgW="6391656" imgH="8220456"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51875"/>
                      <a:stretch>
                        <a:fillRect/>
                      </a:stretch>
                    </p:blipFill>
                    <p:spPr bwMode="auto">
                      <a:xfrm>
                        <a:off x="457355" y="1675746"/>
                        <a:ext cx="8458743" cy="4954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6100" name="Line 4"/>
          <p:cNvSpPr>
            <a:spLocks noChangeShapeType="1"/>
          </p:cNvSpPr>
          <p:nvPr/>
        </p:nvSpPr>
        <p:spPr bwMode="auto">
          <a:xfrm flipH="1">
            <a:off x="533323" y="3123615"/>
            <a:ext cx="7468066" cy="0"/>
          </a:xfrm>
          <a:prstGeom prst="line">
            <a:avLst/>
          </a:prstGeom>
          <a:noFill/>
          <a:ln w="38100">
            <a:solidFill>
              <a:srgbClr val="FF0000"/>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218" tIns="44610" rIns="89218" bIns="44610" anchor="ctr"/>
          <a:lstStyle/>
          <a:p>
            <a:pPr defTabSz="892595" eaLnBrk="0" fontAlgn="base" hangingPunct="0">
              <a:lnSpc>
                <a:spcPct val="89000"/>
              </a:lnSpc>
              <a:spcBef>
                <a:spcPct val="0"/>
              </a:spcBef>
              <a:spcAft>
                <a:spcPct val="0"/>
              </a:spcAft>
            </a:pPr>
            <a:endParaRPr lang="en-US" sz="2300" b="1" dirty="0">
              <a:solidFill>
                <a:srgbClr val="000000"/>
              </a:solidFill>
            </a:endParaRPr>
          </a:p>
        </p:txBody>
      </p:sp>
      <p:sp>
        <p:nvSpPr>
          <p:cNvPr id="516101" name="Rectangle 5"/>
          <p:cNvSpPr>
            <a:spLocks noChangeArrowheads="1"/>
          </p:cNvSpPr>
          <p:nvPr/>
        </p:nvSpPr>
        <p:spPr bwMode="auto">
          <a:xfrm>
            <a:off x="5638646" y="2666325"/>
            <a:ext cx="1675934" cy="534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62" tIns="45680" rIns="91362" bIns="45680"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92595" eaLnBrk="0" fontAlgn="base" hangingPunct="0">
              <a:lnSpc>
                <a:spcPct val="89000"/>
              </a:lnSpc>
              <a:spcBef>
                <a:spcPct val="0"/>
              </a:spcBef>
              <a:spcAft>
                <a:spcPct val="0"/>
              </a:spcAft>
            </a:pPr>
            <a:r>
              <a:rPr lang="en-US" altLang="en-US" sz="1600" dirty="0">
                <a:solidFill>
                  <a:srgbClr val="FF0000"/>
                </a:solidFill>
              </a:rPr>
              <a:t>target release</a:t>
            </a:r>
            <a:endParaRPr lang="en-US" altLang="en-US" dirty="0" smtClean="0">
              <a:solidFill>
                <a:srgbClr val="081D58"/>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43"/>
          <p:cNvSpPr/>
          <p:nvPr/>
        </p:nvSpPr>
        <p:spPr>
          <a:xfrm>
            <a:off x="892976" y="4473780"/>
            <a:ext cx="7358063" cy="20005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lvl1pPr>
          </a:lstStyle>
          <a:p>
            <a:pPr algn="ctr" defTabSz="410604">
              <a:defRPr sz="1800"/>
            </a:pPr>
            <a:r>
              <a:rPr sz="1300" kern="0" dirty="0">
                <a:solidFill>
                  <a:sysClr val="windowText" lastClr="000000"/>
                </a:solidFill>
                <a:sym typeface="Helvetica Light"/>
              </a:rPr>
              <a:t>–Johnny Appleseed</a:t>
            </a:r>
          </a:p>
        </p:txBody>
      </p:sp>
      <p:sp>
        <p:nvSpPr>
          <p:cNvPr id="44" name="Shape 44"/>
          <p:cNvSpPr/>
          <p:nvPr/>
        </p:nvSpPr>
        <p:spPr>
          <a:xfrm>
            <a:off x="892976" y="3141453"/>
            <a:ext cx="7358063" cy="20005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defRPr sz="3800"/>
            </a:lvl1pPr>
          </a:lstStyle>
          <a:p>
            <a:pPr algn="ctr" defTabSz="410604">
              <a:defRPr sz="1800"/>
            </a:pPr>
            <a:r>
              <a:rPr sz="1300" kern="0" dirty="0">
                <a:solidFill>
                  <a:sysClr val="windowText" lastClr="000000"/>
                </a:solidFill>
                <a:sym typeface="Helvetica Light"/>
              </a:rPr>
              <a:t>“Type a quote here.” </a:t>
            </a:r>
          </a:p>
        </p:txBody>
      </p:sp>
      <p:pic>
        <p:nvPicPr>
          <p:cNvPr id="45" name="pasted-image.png"/>
          <p:cNvPicPr/>
          <p:nvPr/>
        </p:nvPicPr>
        <p:blipFill rotWithShape="1">
          <a:blip r:embed="rId2">
            <a:extLst/>
          </a:blip>
          <a:srcRect t="25542"/>
          <a:stretch/>
        </p:blipFill>
        <p:spPr>
          <a:xfrm>
            <a:off x="299113" y="1883391"/>
            <a:ext cx="8886533" cy="4134495"/>
          </a:xfrm>
          <a:prstGeom prst="rect">
            <a:avLst/>
          </a:prstGeom>
          <a:ln w="12700">
            <a:miter lim="400000"/>
          </a:ln>
        </p:spPr>
      </p:pic>
      <p:sp>
        <p:nvSpPr>
          <p:cNvPr id="5" name="TextBox 4"/>
          <p:cNvSpPr txBox="1"/>
          <p:nvPr/>
        </p:nvSpPr>
        <p:spPr>
          <a:xfrm>
            <a:off x="685800" y="1120914"/>
            <a:ext cx="7772400"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n-ea"/>
                <a:cs typeface="+mn-cs"/>
                <a:sym typeface="Helvetica Light"/>
              </a:rPr>
              <a:t>Apr 1 snow water equivalent (SWE), changes in percent</a:t>
            </a:r>
            <a:endParaRPr kumimoji="0" lang="en-US" sz="2400" b="0" i="0" u="none" strike="noStrike" cap="none" spc="0" normalizeH="0" baseline="0" dirty="0">
              <a:ln>
                <a:noFill/>
              </a:ln>
              <a:solidFill>
                <a:srgbClr val="000000"/>
              </a:solidFill>
              <a:effectLst/>
              <a:uFillTx/>
              <a:latin typeface="+mn-lt"/>
              <a:ea typeface="+mn-ea"/>
              <a:cs typeface="+mn-cs"/>
              <a:sym typeface="Helvetica Light"/>
            </a:endParaRPr>
          </a:p>
        </p:txBody>
      </p:sp>
      <p:grpSp>
        <p:nvGrpSpPr>
          <p:cNvPr id="6" name="Group 5"/>
          <p:cNvGrpSpPr/>
          <p:nvPr/>
        </p:nvGrpSpPr>
        <p:grpSpPr>
          <a:xfrm>
            <a:off x="1371600" y="4869770"/>
            <a:ext cx="7010400" cy="441146"/>
            <a:chOff x="1066800" y="5280139"/>
            <a:chExt cx="7010400" cy="441146"/>
          </a:xfrm>
        </p:grpSpPr>
        <p:sp>
          <p:nvSpPr>
            <p:cNvPr id="7" name="TextBox 6"/>
            <p:cNvSpPr txBox="1"/>
            <p:nvPr/>
          </p:nvSpPr>
          <p:spPr>
            <a:xfrm>
              <a:off x="1066800" y="5280139"/>
              <a:ext cx="213360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mn-lt"/>
                  <a:ea typeface="+mn-ea"/>
                  <a:cs typeface="+mn-cs"/>
                  <a:sym typeface="Helvetica Light"/>
                </a:rPr>
                <a:t>historical</a:t>
              </a:r>
              <a:endParaRPr kumimoji="0" lang="en-US" sz="2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TextBox 7"/>
            <p:cNvSpPr txBox="1"/>
            <p:nvPr/>
          </p:nvSpPr>
          <p:spPr>
            <a:xfrm>
              <a:off x="5943600" y="5310916"/>
              <a:ext cx="213360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latinLnBrk="1" hangingPunct="0"/>
              <a:r>
                <a:rPr lang="en-US" sz="2000" dirty="0">
                  <a:solidFill>
                    <a:srgbClr val="000000"/>
                  </a:solidFill>
                  <a:sym typeface="Helvetica Light"/>
                </a:rPr>
                <a:t>RCP 4.5 ~2050</a:t>
              </a:r>
            </a:p>
          </p:txBody>
        </p:sp>
        <p:sp>
          <p:nvSpPr>
            <p:cNvPr id="9" name="TextBox 8"/>
            <p:cNvSpPr txBox="1"/>
            <p:nvPr/>
          </p:nvSpPr>
          <p:spPr>
            <a:xfrm>
              <a:off x="3305033" y="5280139"/>
              <a:ext cx="213360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mn-lt"/>
                  <a:ea typeface="+mn-ea"/>
                  <a:cs typeface="+mn-cs"/>
                  <a:sym typeface="Helvetica Light"/>
                </a:rPr>
                <a:t>RCP 4.5 ~2050</a:t>
              </a:r>
              <a:endParaRPr kumimoji="0" lang="en-US" sz="2000" b="0" i="0" u="none" strike="noStrike" cap="none" spc="0" normalizeH="0" baseline="0" dirty="0">
                <a:ln>
                  <a:noFill/>
                </a:ln>
                <a:solidFill>
                  <a:srgbClr val="000000"/>
                </a:solidFill>
                <a:effectLst/>
                <a:uFillTx/>
                <a:latin typeface="+mn-lt"/>
                <a:ea typeface="+mn-ea"/>
                <a:cs typeface="+mn-cs"/>
                <a:sym typeface="Helvetica Light"/>
              </a:endParaRPr>
            </a:p>
          </p:txBody>
        </p:sp>
      </p:gr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p:nvPr/>
        </p:nvSpPr>
        <p:spPr>
          <a:xfrm>
            <a:off x="892975" y="4473779"/>
            <a:ext cx="7358063" cy="20005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lvl1pPr>
          </a:lstStyle>
          <a:p>
            <a:pPr algn="ctr" defTabSz="410625">
              <a:defRPr sz="1800"/>
            </a:pPr>
            <a:r>
              <a:rPr sz="1300" kern="0" dirty="0">
                <a:solidFill>
                  <a:sysClr val="windowText" lastClr="000000"/>
                </a:solidFill>
                <a:sym typeface="Helvetica Light"/>
              </a:rPr>
              <a:t>–Johnny Appleseed</a:t>
            </a:r>
          </a:p>
        </p:txBody>
      </p:sp>
      <p:sp>
        <p:nvSpPr>
          <p:cNvPr id="48" name="Shape 48"/>
          <p:cNvSpPr/>
          <p:nvPr/>
        </p:nvSpPr>
        <p:spPr>
          <a:xfrm>
            <a:off x="892975" y="3141451"/>
            <a:ext cx="7358063" cy="20005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defRPr sz="3800"/>
            </a:lvl1pPr>
          </a:lstStyle>
          <a:p>
            <a:pPr algn="ctr" defTabSz="410625">
              <a:defRPr sz="1800"/>
            </a:pPr>
            <a:r>
              <a:rPr sz="1300" kern="0" dirty="0">
                <a:solidFill>
                  <a:sysClr val="windowText" lastClr="000000"/>
                </a:solidFill>
                <a:sym typeface="Helvetica Light"/>
              </a:rPr>
              <a:t>“Type a quote here.” </a:t>
            </a:r>
          </a:p>
        </p:txBody>
      </p:sp>
      <p:pic>
        <p:nvPicPr>
          <p:cNvPr id="49" name="pasted-image.png"/>
          <p:cNvPicPr/>
          <p:nvPr/>
        </p:nvPicPr>
        <p:blipFill rotWithShape="1">
          <a:blip r:embed="rId2">
            <a:extLst/>
          </a:blip>
          <a:srcRect t="25487"/>
          <a:stretch/>
        </p:blipFill>
        <p:spPr>
          <a:xfrm>
            <a:off x="186453" y="1746913"/>
            <a:ext cx="8969655" cy="4176304"/>
          </a:xfrm>
          <a:prstGeom prst="rect">
            <a:avLst/>
          </a:prstGeom>
          <a:ln w="12700">
            <a:miter lim="400000"/>
          </a:ln>
        </p:spPr>
      </p:pic>
      <p:grpSp>
        <p:nvGrpSpPr>
          <p:cNvPr id="5" name="Group 4"/>
          <p:cNvGrpSpPr/>
          <p:nvPr/>
        </p:nvGrpSpPr>
        <p:grpSpPr>
          <a:xfrm>
            <a:off x="1240638" y="4800255"/>
            <a:ext cx="7010400" cy="441146"/>
            <a:chOff x="1066800" y="5280139"/>
            <a:chExt cx="7010400" cy="441146"/>
          </a:xfrm>
        </p:grpSpPr>
        <p:sp>
          <p:nvSpPr>
            <p:cNvPr id="6" name="TextBox 5"/>
            <p:cNvSpPr txBox="1"/>
            <p:nvPr/>
          </p:nvSpPr>
          <p:spPr>
            <a:xfrm>
              <a:off x="1066800" y="5280139"/>
              <a:ext cx="213360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mn-lt"/>
                  <a:ea typeface="+mn-ea"/>
                  <a:cs typeface="+mn-cs"/>
                  <a:sym typeface="Helvetica Light"/>
                </a:rPr>
                <a:t>historical</a:t>
              </a:r>
              <a:endParaRPr kumimoji="0" lang="en-US" sz="2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7" name="TextBox 6"/>
            <p:cNvSpPr txBox="1"/>
            <p:nvPr/>
          </p:nvSpPr>
          <p:spPr>
            <a:xfrm>
              <a:off x="5943600" y="5310916"/>
              <a:ext cx="213360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latinLnBrk="1" hangingPunct="0"/>
              <a:r>
                <a:rPr lang="en-US" sz="2000" dirty="0">
                  <a:solidFill>
                    <a:srgbClr val="000000"/>
                  </a:solidFill>
                  <a:sym typeface="Helvetica Light"/>
                </a:rPr>
                <a:t>RCP 4.5 ~2050</a:t>
              </a:r>
            </a:p>
          </p:txBody>
        </p:sp>
        <p:sp>
          <p:nvSpPr>
            <p:cNvPr id="8" name="TextBox 7"/>
            <p:cNvSpPr txBox="1"/>
            <p:nvPr/>
          </p:nvSpPr>
          <p:spPr>
            <a:xfrm>
              <a:off x="3305033" y="5280139"/>
              <a:ext cx="213360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mn-lt"/>
                  <a:ea typeface="+mn-ea"/>
                  <a:cs typeface="+mn-cs"/>
                  <a:sym typeface="Helvetica Light"/>
                </a:rPr>
                <a:t>RCP 4.5 ~2050</a:t>
              </a:r>
              <a:endParaRPr kumimoji="0" lang="en-US" sz="2000" b="0" i="0" u="none" strike="noStrike" cap="none" spc="0" normalizeH="0" baseline="0" dirty="0">
                <a:ln>
                  <a:noFill/>
                </a:ln>
                <a:solidFill>
                  <a:srgbClr val="000000"/>
                </a:solidFill>
                <a:effectLst/>
                <a:uFillTx/>
                <a:latin typeface="+mn-lt"/>
                <a:ea typeface="+mn-ea"/>
                <a:cs typeface="+mn-cs"/>
                <a:sym typeface="Helvetica Light"/>
              </a:endParaRPr>
            </a:p>
          </p:txBody>
        </p:sp>
      </p:grpSp>
      <p:sp>
        <p:nvSpPr>
          <p:cNvPr id="9" name="TextBox 8"/>
          <p:cNvSpPr txBox="1"/>
          <p:nvPr/>
        </p:nvSpPr>
        <p:spPr>
          <a:xfrm>
            <a:off x="892976" y="1120914"/>
            <a:ext cx="7565224"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n-ea"/>
                <a:cs typeface="+mn-cs"/>
                <a:sym typeface="Helvetica Light"/>
              </a:rPr>
              <a:t>March soil moisture (total column), changes in percent</a:t>
            </a:r>
            <a:endParaRPr kumimoji="0" lang="en-US" sz="2400" b="0" i="0" u="none" strike="noStrike" cap="none" spc="0" normalizeH="0" baseline="0" dirty="0">
              <a:ln>
                <a:noFill/>
              </a:ln>
              <a:solidFill>
                <a:srgbClr val="000000"/>
              </a:solidFill>
              <a:effectLst/>
              <a:uFillTx/>
              <a:latin typeface="+mn-lt"/>
              <a:ea typeface="+mn-ea"/>
              <a:cs typeface="+mn-cs"/>
              <a:sym typeface="Helvetica Light"/>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892973" y="4473777"/>
            <a:ext cx="7358063" cy="20005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lvl1pPr>
          </a:lstStyle>
          <a:p>
            <a:pPr algn="ctr" defTabSz="410667">
              <a:defRPr sz="1800"/>
            </a:pPr>
            <a:r>
              <a:rPr sz="1300" kern="0" dirty="0">
                <a:solidFill>
                  <a:sysClr val="windowText" lastClr="000000"/>
                </a:solidFill>
                <a:sym typeface="Helvetica Light"/>
              </a:rPr>
              <a:t>–Johnny Appleseed</a:t>
            </a:r>
          </a:p>
        </p:txBody>
      </p:sp>
      <p:sp>
        <p:nvSpPr>
          <p:cNvPr id="52" name="Shape 52"/>
          <p:cNvSpPr/>
          <p:nvPr/>
        </p:nvSpPr>
        <p:spPr>
          <a:xfrm>
            <a:off x="892973" y="3141448"/>
            <a:ext cx="7358063" cy="20005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defRPr sz="3800"/>
            </a:lvl1pPr>
          </a:lstStyle>
          <a:p>
            <a:pPr algn="ctr" defTabSz="410667">
              <a:defRPr sz="1800"/>
            </a:pPr>
            <a:r>
              <a:rPr sz="1300" kern="0" dirty="0">
                <a:solidFill>
                  <a:sysClr val="windowText" lastClr="000000"/>
                </a:solidFill>
                <a:sym typeface="Helvetica Light"/>
              </a:rPr>
              <a:t>“Type a quote here.” </a:t>
            </a:r>
          </a:p>
        </p:txBody>
      </p:sp>
      <p:pic>
        <p:nvPicPr>
          <p:cNvPr id="53" name="pasted-image.png"/>
          <p:cNvPicPr/>
          <p:nvPr/>
        </p:nvPicPr>
        <p:blipFill rotWithShape="1">
          <a:blip r:embed="rId2">
            <a:extLst/>
          </a:blip>
          <a:srcRect t="25397" b="18961"/>
          <a:stretch/>
        </p:blipFill>
        <p:spPr>
          <a:xfrm>
            <a:off x="-14781" y="1738126"/>
            <a:ext cx="9144000" cy="3206753"/>
          </a:xfrm>
          <a:prstGeom prst="rect">
            <a:avLst/>
          </a:prstGeom>
          <a:ln w="12700">
            <a:miter lim="400000"/>
          </a:ln>
        </p:spPr>
      </p:pic>
      <p:grpSp>
        <p:nvGrpSpPr>
          <p:cNvPr id="5" name="Group 4"/>
          <p:cNvGrpSpPr/>
          <p:nvPr/>
        </p:nvGrpSpPr>
        <p:grpSpPr>
          <a:xfrm>
            <a:off x="1052019" y="4953978"/>
            <a:ext cx="7010400" cy="441146"/>
            <a:chOff x="1066800" y="5280139"/>
            <a:chExt cx="7010400" cy="441146"/>
          </a:xfrm>
        </p:grpSpPr>
        <p:sp>
          <p:nvSpPr>
            <p:cNvPr id="6" name="TextBox 5"/>
            <p:cNvSpPr txBox="1"/>
            <p:nvPr/>
          </p:nvSpPr>
          <p:spPr>
            <a:xfrm>
              <a:off x="1066800" y="5280139"/>
              <a:ext cx="213360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mn-lt"/>
                  <a:ea typeface="+mn-ea"/>
                  <a:cs typeface="+mn-cs"/>
                  <a:sym typeface="Helvetica Light"/>
                </a:rPr>
                <a:t>historical</a:t>
              </a:r>
              <a:endParaRPr kumimoji="0" lang="en-US" sz="2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7" name="TextBox 6"/>
            <p:cNvSpPr txBox="1"/>
            <p:nvPr/>
          </p:nvSpPr>
          <p:spPr>
            <a:xfrm>
              <a:off x="5943600" y="5310916"/>
              <a:ext cx="213360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latinLnBrk="1" hangingPunct="0"/>
              <a:r>
                <a:rPr lang="en-US" sz="2000" dirty="0">
                  <a:solidFill>
                    <a:srgbClr val="000000"/>
                  </a:solidFill>
                  <a:sym typeface="Helvetica Light"/>
                </a:rPr>
                <a:t>RCP 4.5 ~2050</a:t>
              </a:r>
            </a:p>
          </p:txBody>
        </p:sp>
        <p:sp>
          <p:nvSpPr>
            <p:cNvPr id="8" name="TextBox 7"/>
            <p:cNvSpPr txBox="1"/>
            <p:nvPr/>
          </p:nvSpPr>
          <p:spPr>
            <a:xfrm>
              <a:off x="3305033" y="5280139"/>
              <a:ext cx="213360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mn-lt"/>
                  <a:ea typeface="+mn-ea"/>
                  <a:cs typeface="+mn-cs"/>
                  <a:sym typeface="Helvetica Light"/>
                </a:rPr>
                <a:t>RCP 4.5 ~2050</a:t>
              </a:r>
              <a:endParaRPr kumimoji="0" lang="en-US" sz="2000" b="0" i="0" u="none" strike="noStrike" cap="none" spc="0" normalizeH="0" baseline="0" dirty="0">
                <a:ln>
                  <a:noFill/>
                </a:ln>
                <a:solidFill>
                  <a:srgbClr val="000000"/>
                </a:solidFill>
                <a:effectLst/>
                <a:uFillTx/>
                <a:latin typeface="+mn-lt"/>
                <a:ea typeface="+mn-ea"/>
                <a:cs typeface="+mn-cs"/>
                <a:sym typeface="Helvetica Light"/>
              </a:endParaRPr>
            </a:p>
          </p:txBody>
        </p:sp>
      </p:grpSp>
      <p:sp>
        <p:nvSpPr>
          <p:cNvPr id="9" name="TextBox 8"/>
          <p:cNvSpPr txBox="1"/>
          <p:nvPr/>
        </p:nvSpPr>
        <p:spPr>
          <a:xfrm>
            <a:off x="892976" y="1120914"/>
            <a:ext cx="7565224"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n-ea"/>
                <a:cs typeface="+mn-cs"/>
                <a:sym typeface="Helvetica Light"/>
              </a:rPr>
              <a:t>August soil moisture (total column), changes in percent</a:t>
            </a:r>
            <a:endParaRPr kumimoji="0" lang="en-US" sz="2400" b="0" i="0" u="none" strike="noStrike" cap="none" spc="0" normalizeH="0" baseline="0" dirty="0">
              <a:ln>
                <a:noFill/>
              </a:ln>
              <a:solidFill>
                <a:srgbClr val="000000"/>
              </a:solidFill>
              <a:effectLst/>
              <a:uFillTx/>
              <a:latin typeface="+mn-lt"/>
              <a:ea typeface="+mn-ea"/>
              <a:cs typeface="+mn-cs"/>
              <a:sym typeface="Helvetica Light"/>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669" t="14552" r="9767" b="16977"/>
          <a:stretch/>
        </p:blipFill>
        <p:spPr bwMode="auto">
          <a:xfrm>
            <a:off x="10438" y="1600201"/>
            <a:ext cx="9133569" cy="4475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2505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a:latin typeface="Calibri" panose="020F0502020204030204" pitchFamily="34" charset="0"/>
              </a:rPr>
              <a:t>2</a:t>
            </a:r>
            <a:r>
              <a:rPr lang="en-US" sz="4400" dirty="0" smtClean="0">
                <a:latin typeface="Calibri" panose="020F0502020204030204" pitchFamily="34" charset="0"/>
              </a:rPr>
              <a:t>.  Hydrologic predictability</a:t>
            </a:r>
            <a:endParaRPr lang="en-US" sz="4400" dirty="0">
              <a:latin typeface="Calibri" panose="020F0502020204030204" pitchFamily="34" charset="0"/>
            </a:endParaRPr>
          </a:p>
        </p:txBody>
      </p:sp>
      <p:sp>
        <p:nvSpPr>
          <p:cNvPr id="4" name="TextBox 3"/>
          <p:cNvSpPr txBox="1"/>
          <p:nvPr/>
        </p:nvSpPr>
        <p:spPr>
          <a:xfrm>
            <a:off x="838208" y="3962426"/>
            <a:ext cx="7543800" cy="1384799"/>
          </a:xfrm>
          <a:prstGeom prst="rect">
            <a:avLst/>
          </a:prstGeom>
          <a:noFill/>
        </p:spPr>
        <p:txBody>
          <a:bodyPr wrap="square" lIns="91243" tIns="45623" rIns="91243" bIns="45623" rtlCol="0">
            <a:spAutoFit/>
          </a:bodyPr>
          <a:lstStyle/>
          <a:p>
            <a:r>
              <a:rPr lang="en-US" sz="2800" dirty="0" smtClean="0">
                <a:latin typeface="Calibri" panose="020F0502020204030204" pitchFamily="34" charset="0"/>
              </a:rPr>
              <a:t>How well can we predict hydroclimatic variables at monthly to seasonal time scales, and what are the sources of that predictability?</a:t>
            </a:r>
            <a:endParaRPr lang="en-US" sz="2800" dirty="0">
              <a:latin typeface="Calibri" panose="020F0502020204030204" pitchFamily="34" charset="0"/>
            </a:endParaRPr>
          </a:p>
        </p:txBody>
      </p:sp>
    </p:spTree>
    <p:extLst>
      <p:ext uri="{BB962C8B-B14F-4D97-AF65-F5344CB8AC3E}">
        <p14:creationId xmlns:p14="http://schemas.microsoft.com/office/powerpoint/2010/main" val="3189691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p:cNvCxnSpPr>
            <a:cxnSpLocks noChangeShapeType="1"/>
          </p:cNvCxnSpPr>
          <p:nvPr/>
        </p:nvCxnSpPr>
        <p:spPr bwMode="auto">
          <a:xfrm rot="5400000">
            <a:off x="1303337" y="3811588"/>
            <a:ext cx="5013325" cy="0"/>
          </a:xfrm>
          <a:prstGeom prst="line">
            <a:avLst/>
          </a:prstGeom>
          <a:noFill/>
          <a:ln>
            <a:noFill/>
          </a:ln>
          <a:effectLst>
            <a:outerShdw blurRad="50800" dist="38100" dir="5400000" rotWithShape="0">
              <a:srgbClr val="808080">
                <a:alpha val="28000"/>
              </a:srgbClr>
            </a:outerShdw>
          </a:effectLst>
          <a:extLst>
            <a:ext uri="{909E8E84-426E-40DD-AFC4-6F175D3DCCD1}">
              <a14:hiddenFill xmlns:a14="http://schemas.microsoft.com/office/drawing/2010/main">
                <a:noFill/>
              </a14:hiddenFill>
            </a:ext>
            <a:ext uri="{91240B29-F687-4F45-9708-019B960494DF}">
              <a14:hiddenLine xmlns:a14="http://schemas.microsoft.com/office/drawing/2010/main" w="19050">
                <a:solidFill>
                  <a:srgbClr val="000000"/>
                </a:solidFill>
                <a:round/>
                <a:headEnd/>
                <a:tailEnd/>
              </a14:hiddenLine>
            </a:ext>
          </a:extLst>
        </p:spPr>
      </p:cxnSp>
      <p:sp>
        <p:nvSpPr>
          <p:cNvPr id="41" name="Title 1"/>
          <p:cNvSpPr txBox="1">
            <a:spLocks/>
          </p:cNvSpPr>
          <p:nvPr/>
        </p:nvSpPr>
        <p:spPr>
          <a:xfrm>
            <a:off x="-33338" y="150813"/>
            <a:ext cx="9294813" cy="1154112"/>
          </a:xfrm>
          <a:prstGeom prst="rect">
            <a:avLst/>
          </a:prstGeom>
        </p:spPr>
        <p:txBody>
          <a:bodyPr>
            <a:normAutofit fontScale="975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dirty="0" smtClean="0">
                <a:solidFill>
                  <a:srgbClr val="FF8600"/>
                </a:solidFill>
                <a:latin typeface="Calibri"/>
                <a:cs typeface="Calibri"/>
              </a:rPr>
              <a:t>Approach: Experimental setup for partitioning the role of IHCs and FS in seasonal hydrologic forecasts </a:t>
            </a:r>
            <a:endParaRPr lang="en-US" sz="3200" dirty="0">
              <a:solidFill>
                <a:srgbClr val="FF8600"/>
              </a:solidFill>
              <a:latin typeface="Calibri"/>
              <a:cs typeface="Calibri"/>
            </a:endParaRPr>
          </a:p>
        </p:txBody>
      </p:sp>
      <p:sp>
        <p:nvSpPr>
          <p:cNvPr id="8196"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eaLnBrk="1" hangingPunct="1">
              <a:spcBef>
                <a:spcPct val="0"/>
              </a:spcBef>
              <a:buClrTx/>
              <a:buFontTx/>
              <a:buNone/>
            </a:pPr>
            <a:fld id="{01C7A7D1-0D91-4FCA-A189-B6309FD711E2}" type="slidenum">
              <a:rPr lang="en-US" altLang="en-US" sz="1200">
                <a:solidFill>
                  <a:prstClr val="white"/>
                </a:solidFill>
              </a:rPr>
              <a:pPr eaLnBrk="1" hangingPunct="1">
                <a:spcBef>
                  <a:spcPct val="0"/>
                </a:spcBef>
                <a:buClrTx/>
                <a:buFontTx/>
                <a:buNone/>
              </a:pPr>
              <a:t>31</a:t>
            </a:fld>
            <a:endParaRPr lang="en-US" altLang="en-US" sz="1200" dirty="0">
              <a:solidFill>
                <a:prstClr val="white"/>
              </a:solidFill>
            </a:endParaRPr>
          </a:p>
        </p:txBody>
      </p:sp>
      <p:pic>
        <p:nvPicPr>
          <p:cNvPr id="8197" name="Picture 3"/>
          <p:cNvPicPr>
            <a:picLocks/>
          </p:cNvPicPr>
          <p:nvPr/>
        </p:nvPicPr>
        <p:blipFill>
          <a:blip r:embed="rId2">
            <a:extLst>
              <a:ext uri="{28A0092B-C50C-407E-A947-70E740481C1C}">
                <a14:useLocalDpi xmlns:a14="http://schemas.microsoft.com/office/drawing/2010/main" val="0"/>
              </a:ext>
            </a:extLst>
          </a:blip>
          <a:srcRect t="4730" b="52235"/>
          <a:stretch>
            <a:fillRect/>
          </a:stretch>
        </p:blipFill>
        <p:spPr bwMode="auto">
          <a:xfrm>
            <a:off x="334963" y="2254250"/>
            <a:ext cx="3895725"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4"/>
          <p:cNvPicPr>
            <a:picLocks/>
          </p:cNvPicPr>
          <p:nvPr/>
        </p:nvPicPr>
        <p:blipFill>
          <a:blip r:embed="rId2">
            <a:extLst>
              <a:ext uri="{28A0092B-C50C-407E-A947-70E740481C1C}">
                <a14:useLocalDpi xmlns:a14="http://schemas.microsoft.com/office/drawing/2010/main" val="0"/>
              </a:ext>
            </a:extLst>
          </a:blip>
          <a:srcRect t="55135" b="-601"/>
          <a:stretch>
            <a:fillRect/>
          </a:stretch>
        </p:blipFill>
        <p:spPr bwMode="auto">
          <a:xfrm>
            <a:off x="5080000" y="2233613"/>
            <a:ext cx="3821113"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Box 5"/>
          <p:cNvSpPr txBox="1">
            <a:spLocks noChangeArrowheads="1"/>
          </p:cNvSpPr>
          <p:nvPr/>
        </p:nvSpPr>
        <p:spPr bwMode="auto">
          <a:xfrm>
            <a:off x="182563" y="1404938"/>
            <a:ext cx="41862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algn="ctr" defTabSz="457200" eaLnBrk="1" fontAlgn="base" hangingPunct="1">
              <a:spcBef>
                <a:spcPct val="0"/>
              </a:spcBef>
              <a:spcAft>
                <a:spcPct val="0"/>
              </a:spcAft>
              <a:buClrTx/>
              <a:buFontTx/>
              <a:buNone/>
            </a:pPr>
            <a:r>
              <a:rPr lang="en-US" altLang="en-US" sz="1800" b="1" dirty="0" smtClean="0">
                <a:solidFill>
                  <a:prstClr val="white"/>
                </a:solidFill>
              </a:rPr>
              <a:t>Experiment 1: Ensemble Streamflow </a:t>
            </a:r>
          </a:p>
          <a:p>
            <a:pPr algn="ctr" defTabSz="457200" eaLnBrk="1" fontAlgn="base" hangingPunct="1">
              <a:spcBef>
                <a:spcPct val="0"/>
              </a:spcBef>
              <a:spcAft>
                <a:spcPct val="0"/>
              </a:spcAft>
              <a:buClrTx/>
              <a:buFontTx/>
              <a:buNone/>
            </a:pPr>
            <a:r>
              <a:rPr lang="en-US" altLang="en-US" sz="1800" b="1" dirty="0" smtClean="0">
                <a:solidFill>
                  <a:prstClr val="white"/>
                </a:solidFill>
              </a:rPr>
              <a:t>Prediction (ESP)</a:t>
            </a:r>
          </a:p>
        </p:txBody>
      </p:sp>
      <p:sp>
        <p:nvSpPr>
          <p:cNvPr id="8200" name="TextBox 6"/>
          <p:cNvSpPr txBox="1">
            <a:spLocks noChangeArrowheads="1"/>
          </p:cNvSpPr>
          <p:nvPr/>
        </p:nvSpPr>
        <p:spPr bwMode="auto">
          <a:xfrm>
            <a:off x="5270500" y="1403350"/>
            <a:ext cx="32083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algn="ctr" defTabSz="457200" eaLnBrk="1" fontAlgn="base" hangingPunct="1">
              <a:spcBef>
                <a:spcPct val="0"/>
              </a:spcBef>
              <a:spcAft>
                <a:spcPct val="0"/>
              </a:spcAft>
              <a:buClrTx/>
              <a:buFontTx/>
              <a:buNone/>
            </a:pPr>
            <a:r>
              <a:rPr lang="en-US" altLang="en-US" sz="1800" b="1" dirty="0" smtClean="0">
                <a:solidFill>
                  <a:prstClr val="white"/>
                </a:solidFill>
              </a:rPr>
              <a:t>Experiment 2: Reverse-ESP</a:t>
            </a:r>
          </a:p>
          <a:p>
            <a:pPr algn="ctr" defTabSz="457200" eaLnBrk="1" fontAlgn="base" hangingPunct="1">
              <a:spcBef>
                <a:spcPct val="0"/>
              </a:spcBef>
              <a:spcAft>
                <a:spcPct val="0"/>
              </a:spcAft>
              <a:buClrTx/>
              <a:buFontTx/>
              <a:buNone/>
            </a:pPr>
            <a:r>
              <a:rPr lang="en-US" altLang="en-US" sz="1800" b="1" dirty="0" smtClean="0">
                <a:solidFill>
                  <a:prstClr val="white"/>
                </a:solidFill>
              </a:rPr>
              <a:t>   (</a:t>
            </a:r>
            <a:r>
              <a:rPr lang="en-US" altLang="en-US" sz="1800" b="1" i="1" dirty="0" smtClean="0">
                <a:solidFill>
                  <a:prstClr val="white"/>
                </a:solidFill>
              </a:rPr>
              <a:t>rev</a:t>
            </a:r>
            <a:r>
              <a:rPr lang="en-US" altLang="en-US" sz="1800" b="1" dirty="0" smtClean="0">
                <a:solidFill>
                  <a:prstClr val="white"/>
                </a:solidFill>
              </a:rPr>
              <a:t>ESP)</a:t>
            </a:r>
          </a:p>
        </p:txBody>
      </p:sp>
      <p:sp>
        <p:nvSpPr>
          <p:cNvPr id="8201" name="TextBox 7"/>
          <p:cNvSpPr txBox="1">
            <a:spLocks noChangeArrowheads="1"/>
          </p:cNvSpPr>
          <p:nvPr/>
        </p:nvSpPr>
        <p:spPr bwMode="auto">
          <a:xfrm>
            <a:off x="161925" y="5264150"/>
            <a:ext cx="41068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buClrTx/>
              <a:buFont typeface="Wingdings" pitchFamily="2" charset="2"/>
              <a:buChar char="ü"/>
            </a:pPr>
            <a:r>
              <a:rPr lang="en-US" altLang="en-US" sz="1800" dirty="0" smtClean="0">
                <a:solidFill>
                  <a:srgbClr val="FFFF66"/>
                </a:solidFill>
              </a:rPr>
              <a:t>Known IHC, Climatological forcings.</a:t>
            </a:r>
          </a:p>
          <a:p>
            <a:pPr defTabSz="457200" eaLnBrk="1" fontAlgn="base" hangingPunct="1">
              <a:spcBef>
                <a:spcPct val="0"/>
              </a:spcBef>
              <a:spcAft>
                <a:spcPct val="0"/>
              </a:spcAft>
              <a:buClrTx/>
              <a:buFont typeface="Wingdings" pitchFamily="2" charset="2"/>
              <a:buChar char="ü"/>
            </a:pPr>
            <a:r>
              <a:rPr lang="en-US" altLang="en-US" sz="1800" dirty="0" smtClean="0">
                <a:solidFill>
                  <a:srgbClr val="FFFF66"/>
                </a:solidFill>
              </a:rPr>
              <a:t>Derives skill solely from knowledge of the IHCs.</a:t>
            </a:r>
          </a:p>
        </p:txBody>
      </p:sp>
      <p:sp>
        <p:nvSpPr>
          <p:cNvPr id="8202" name="TextBox 8"/>
          <p:cNvSpPr txBox="1">
            <a:spLocks noChangeArrowheads="1"/>
          </p:cNvSpPr>
          <p:nvPr/>
        </p:nvSpPr>
        <p:spPr bwMode="auto">
          <a:xfrm>
            <a:off x="4776788" y="5262563"/>
            <a:ext cx="410686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buClrTx/>
              <a:buFont typeface="Wingdings" pitchFamily="2" charset="2"/>
              <a:buChar char="ü"/>
            </a:pPr>
            <a:r>
              <a:rPr lang="en-US" altLang="en-US" sz="1800" dirty="0" smtClean="0">
                <a:solidFill>
                  <a:srgbClr val="FFFF66"/>
                </a:solidFill>
              </a:rPr>
              <a:t>Known forcings (i.e. perfect climate forecasts skill) and climatological IHCs.</a:t>
            </a:r>
          </a:p>
          <a:p>
            <a:pPr defTabSz="457200" eaLnBrk="1" fontAlgn="base" hangingPunct="1">
              <a:spcBef>
                <a:spcPct val="0"/>
              </a:spcBef>
              <a:spcAft>
                <a:spcPct val="0"/>
              </a:spcAft>
              <a:buClrTx/>
              <a:buFont typeface="Wingdings" pitchFamily="2" charset="2"/>
              <a:buChar char="ü"/>
            </a:pPr>
            <a:r>
              <a:rPr lang="en-US" altLang="en-US" sz="1800" dirty="0" smtClean="0">
                <a:solidFill>
                  <a:srgbClr val="FFFF66"/>
                </a:solidFill>
              </a:rPr>
              <a:t>Derives skill solely from climate forecasts.</a:t>
            </a:r>
          </a:p>
        </p:txBody>
      </p:sp>
      <p:sp>
        <p:nvSpPr>
          <p:cNvPr id="8203" name="TextBox 9"/>
          <p:cNvSpPr txBox="1">
            <a:spLocks noChangeArrowheads="1"/>
          </p:cNvSpPr>
          <p:nvPr/>
        </p:nvSpPr>
        <p:spPr bwMode="auto">
          <a:xfrm>
            <a:off x="509588" y="6348413"/>
            <a:ext cx="3297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algn="ctr" defTabSz="457200" eaLnBrk="1" fontAlgn="base" hangingPunct="1">
              <a:spcBef>
                <a:spcPct val="0"/>
              </a:spcBef>
              <a:spcAft>
                <a:spcPct val="0"/>
              </a:spcAft>
              <a:buClrTx/>
              <a:buFontTx/>
              <a:buNone/>
            </a:pPr>
            <a:r>
              <a:rPr lang="en-US" altLang="en-US" sz="1800" b="1" dirty="0" smtClean="0">
                <a:solidFill>
                  <a:srgbClr val="FFFFFF"/>
                </a:solidFill>
              </a:rPr>
              <a:t>Wood and Lettenmaier, 2008</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9525" y="-161925"/>
            <a:ext cx="9134475" cy="1162050"/>
          </a:xfrm>
        </p:spPr>
        <p:txBody>
          <a:bodyPr/>
          <a:lstStyle/>
          <a:p>
            <a:r>
              <a:rPr lang="en-US" altLang="en-US" sz="3200" dirty="0" smtClean="0">
                <a:ea typeface="ヒラギノ明朝 ProN W3" charset="-128"/>
              </a:rPr>
              <a:t>Variation of RMSE ratio for cumulative runoff forecast</a:t>
            </a:r>
          </a:p>
        </p:txBody>
      </p:sp>
      <p:pic>
        <p:nvPicPr>
          <p:cNvPr id="10243" name="Picture 1" descr="Figure_1.jpg"/>
          <p:cNvPicPr preferRelativeResize="0">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613025"/>
            <a:ext cx="6537325"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3" descr="plot.RMSE_HUC_PNW-2.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11388" y="750888"/>
            <a:ext cx="3167062"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descr="plot.RMSE_HUC_LM-1.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8213" y="5159375"/>
            <a:ext cx="310515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plot.RMSE_HUC_RG-1.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8275" y="5059363"/>
            <a:ext cx="3244850"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9" descr="plot.RMSE_HUC_NE-2.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38850" y="1057275"/>
            <a:ext cx="28860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a:cxnSpLocks noChangeShapeType="1"/>
          </p:cNvCxnSpPr>
          <p:nvPr/>
        </p:nvCxnSpPr>
        <p:spPr bwMode="auto">
          <a:xfrm flipV="1">
            <a:off x="1617663" y="2312988"/>
            <a:ext cx="931862" cy="566737"/>
          </a:xfrm>
          <a:prstGeom prst="straightConnector1">
            <a:avLst/>
          </a:prstGeom>
          <a:noFill/>
          <a:ln w="19050">
            <a:solidFill>
              <a:schemeClr val="bg1"/>
            </a:solidFill>
            <a:round/>
            <a:headEnd/>
            <a:tailEnd type="arrow" w="med" len="med"/>
          </a:ln>
          <a:effectLst>
            <a:outerShdw blurRad="50800" dist="38100" dir="5400000" rotWithShape="0">
              <a:srgbClr val="808080">
                <a:alpha val="28000"/>
              </a:srgbClr>
            </a:outerShdw>
          </a:effectLst>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flipH="1">
            <a:off x="3008313" y="4738688"/>
            <a:ext cx="163512" cy="439737"/>
          </a:xfrm>
          <a:prstGeom prst="straightConnector1">
            <a:avLst/>
          </a:prstGeom>
          <a:noFill/>
          <a:ln w="19050">
            <a:solidFill>
              <a:schemeClr val="bg1"/>
            </a:solidFill>
            <a:round/>
            <a:headEnd/>
            <a:tailEnd type="arrow" w="med" len="med"/>
          </a:ln>
          <a:effectLst>
            <a:outerShdw blurRad="50800" dist="38100" dir="5400000" rotWithShape="0">
              <a:srgbClr val="808080">
                <a:alpha val="28000"/>
              </a:srgbClr>
            </a:outerShdw>
          </a:effectLst>
          <a:extLst>
            <a:ext uri="{909E8E84-426E-40DD-AFC4-6F175D3DCCD1}">
              <a14:hiddenFill xmlns:a14="http://schemas.microsoft.com/office/drawing/2010/main">
                <a:noFill/>
              </a14:hiddenFill>
            </a:ext>
          </a:extLst>
        </p:spPr>
      </p:cxnSp>
      <p:cxnSp>
        <p:nvCxnSpPr>
          <p:cNvPr id="15" name="Straight Arrow Connector 14"/>
          <p:cNvCxnSpPr>
            <a:cxnSpLocks noChangeShapeType="1"/>
          </p:cNvCxnSpPr>
          <p:nvPr/>
        </p:nvCxnSpPr>
        <p:spPr bwMode="auto">
          <a:xfrm>
            <a:off x="5075238" y="4654550"/>
            <a:ext cx="1017587" cy="590550"/>
          </a:xfrm>
          <a:prstGeom prst="straightConnector1">
            <a:avLst/>
          </a:prstGeom>
          <a:noFill/>
          <a:ln w="19050">
            <a:solidFill>
              <a:schemeClr val="bg1"/>
            </a:solidFill>
            <a:round/>
            <a:headEnd/>
            <a:tailEnd type="arrow" w="med" len="med"/>
          </a:ln>
          <a:effectLst>
            <a:outerShdw blurRad="50800" dist="38100" dir="5400000" rotWithShape="0">
              <a:srgbClr val="808080">
                <a:alpha val="28000"/>
              </a:srgbClr>
            </a:outerShdw>
          </a:effectLst>
          <a:extLst>
            <a:ext uri="{909E8E84-426E-40DD-AFC4-6F175D3DCCD1}">
              <a14:hiddenFill xmlns:a14="http://schemas.microsoft.com/office/drawing/2010/main">
                <a:noFill/>
              </a14:hiddenFill>
            </a:ext>
          </a:extLst>
        </p:spPr>
      </p:cxnSp>
      <p:cxnSp>
        <p:nvCxnSpPr>
          <p:cNvPr id="17" name="Straight Arrow Connector 16"/>
          <p:cNvCxnSpPr>
            <a:cxnSpLocks noChangeShapeType="1"/>
          </p:cNvCxnSpPr>
          <p:nvPr/>
        </p:nvCxnSpPr>
        <p:spPr bwMode="auto">
          <a:xfrm flipH="1" flipV="1">
            <a:off x="7032625" y="2473325"/>
            <a:ext cx="31750" cy="1077913"/>
          </a:xfrm>
          <a:prstGeom prst="straightConnector1">
            <a:avLst/>
          </a:prstGeom>
          <a:noFill/>
          <a:ln w="19050">
            <a:solidFill>
              <a:schemeClr val="bg1"/>
            </a:solidFill>
            <a:round/>
            <a:headEnd/>
            <a:tailEnd type="arrow" w="med" len="med"/>
          </a:ln>
          <a:effectLst>
            <a:outerShdw blurRad="50800" dist="38100" dir="5400000" rotWithShape="0">
              <a:srgbClr val="808080">
                <a:alpha val="28000"/>
              </a:srgbClr>
            </a:outerShdw>
          </a:effectLst>
          <a:extLst>
            <a:ext uri="{909E8E84-426E-40DD-AFC4-6F175D3DCCD1}">
              <a14:hiddenFill xmlns:a14="http://schemas.microsoft.com/office/drawing/2010/main">
                <a:noFill/>
              </a14:hiddenFill>
            </a:ext>
          </a:extLst>
        </p:spPr>
      </p:cxnSp>
      <p:sp>
        <p:nvSpPr>
          <p:cNvPr id="10252" name="TextBox 3"/>
          <p:cNvSpPr txBox="1">
            <a:spLocks noChangeArrowheads="1"/>
          </p:cNvSpPr>
          <p:nvPr/>
        </p:nvSpPr>
        <p:spPr bwMode="auto">
          <a:xfrm>
            <a:off x="168275" y="976313"/>
            <a:ext cx="2074863"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buClrTx/>
              <a:buFontTx/>
              <a:buNone/>
            </a:pPr>
            <a:r>
              <a:rPr lang="en-US" altLang="en-US" sz="1600" dirty="0" smtClean="0">
                <a:solidFill>
                  <a:srgbClr val="FFFF00"/>
                </a:solidFill>
                <a:latin typeface="Garamond" pitchFamily="18" charset="0"/>
                <a:ea typeface="ヒラギノ明朝 ProN W3" charset="-128"/>
                <a:sym typeface="Copperplate" charset="0"/>
              </a:rPr>
              <a:t>Climate forecast skill </a:t>
            </a:r>
          </a:p>
          <a:p>
            <a:pPr defTabSz="457200" eaLnBrk="1" fontAlgn="base" hangingPunct="1">
              <a:spcBef>
                <a:spcPct val="0"/>
              </a:spcBef>
              <a:spcAft>
                <a:spcPct val="0"/>
              </a:spcAft>
              <a:buClrTx/>
              <a:buFontTx/>
              <a:buNone/>
            </a:pPr>
            <a:r>
              <a:rPr lang="en-US" altLang="en-US" sz="1600" dirty="0" smtClean="0">
                <a:solidFill>
                  <a:srgbClr val="FFFF00"/>
                </a:solidFill>
                <a:latin typeface="Garamond" pitchFamily="18" charset="0"/>
                <a:ea typeface="ヒラギノ明朝 ProN W3" charset="-128"/>
                <a:sym typeface="Copperplate" charset="0"/>
              </a:rPr>
              <a:t>dominates</a:t>
            </a:r>
          </a:p>
        </p:txBody>
      </p:sp>
      <p:sp>
        <p:nvSpPr>
          <p:cNvPr id="10253" name="TextBox 24"/>
          <p:cNvSpPr txBox="1">
            <a:spLocks noChangeArrowheads="1"/>
          </p:cNvSpPr>
          <p:nvPr/>
        </p:nvSpPr>
        <p:spPr bwMode="auto">
          <a:xfrm>
            <a:off x="200025" y="1911350"/>
            <a:ext cx="165576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buClrTx/>
              <a:buFontTx/>
              <a:buNone/>
            </a:pPr>
            <a:r>
              <a:rPr lang="en-US" altLang="en-US" sz="1600" dirty="0" smtClean="0">
                <a:solidFill>
                  <a:prstClr val="white"/>
                </a:solidFill>
                <a:latin typeface="Garamond" pitchFamily="18" charset="0"/>
                <a:ea typeface="ヒラギノ明朝 ProN W3" charset="-128"/>
                <a:sym typeface="Copperplate" charset="0"/>
              </a:rPr>
              <a:t>IHCs dominate</a:t>
            </a:r>
          </a:p>
        </p:txBody>
      </p:sp>
      <p:sp>
        <p:nvSpPr>
          <p:cNvPr id="10254" name="Rectangle 2"/>
          <p:cNvSpPr>
            <a:spLocks noChangeArrowheads="1"/>
          </p:cNvSpPr>
          <p:nvPr/>
        </p:nvSpPr>
        <p:spPr bwMode="auto">
          <a:xfrm>
            <a:off x="6018213" y="609600"/>
            <a:ext cx="1822450" cy="373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buClrTx/>
              <a:buFontTx/>
              <a:buNone/>
            </a:pPr>
            <a:r>
              <a:rPr lang="en-US" altLang="ja-JP" dirty="0" smtClean="0">
                <a:solidFill>
                  <a:srgbClr val="000000"/>
                </a:solidFill>
                <a:latin typeface="Garamond" pitchFamily="18" charset="0"/>
              </a:rPr>
              <a:t>RMSE ratio  = </a:t>
            </a:r>
          </a:p>
        </p:txBody>
      </p:sp>
      <p:graphicFrame>
        <p:nvGraphicFramePr>
          <p:cNvPr id="10255" name="Object 5"/>
          <p:cNvGraphicFramePr>
            <a:graphicFrameLocks noChangeAspect="1"/>
          </p:cNvGraphicFramePr>
          <p:nvPr/>
        </p:nvGraphicFramePr>
        <p:xfrm>
          <a:off x="7646988" y="609600"/>
          <a:ext cx="1277937" cy="373063"/>
        </p:xfrm>
        <a:graphic>
          <a:graphicData uri="http://schemas.openxmlformats.org/presentationml/2006/ole">
            <mc:AlternateContent xmlns:mc="http://schemas.openxmlformats.org/markup-compatibility/2006">
              <mc:Choice xmlns:v="urn:schemas-microsoft-com:vml" Requires="v">
                <p:oleObj spid="_x0000_s11278" name="Equation" r:id="rId9" imgW="1358900" imgH="215900" progId="Equation.3">
                  <p:embed/>
                </p:oleObj>
              </mc:Choice>
              <mc:Fallback>
                <p:oleObj name="Equation" r:id="rId9" imgW="1358900" imgH="2159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46988" y="609600"/>
                        <a:ext cx="1277937" cy="373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2" name="Straight Arrow Connector 21"/>
          <p:cNvCxnSpPr>
            <a:cxnSpLocks noChangeShapeType="1"/>
          </p:cNvCxnSpPr>
          <p:nvPr/>
        </p:nvCxnSpPr>
        <p:spPr bwMode="auto">
          <a:xfrm flipV="1">
            <a:off x="2000250" y="781050"/>
            <a:ext cx="0" cy="862013"/>
          </a:xfrm>
          <a:prstGeom prst="straightConnector1">
            <a:avLst/>
          </a:prstGeom>
          <a:noFill/>
          <a:ln w="19050">
            <a:solidFill>
              <a:srgbClr val="FFFF00"/>
            </a:solidFill>
            <a:round/>
            <a:headEnd/>
            <a:tailEnd type="arrow" w="med" len="med"/>
          </a:ln>
          <a:effectLst>
            <a:outerShdw blurRad="50800" dist="38100" dir="5400000" rotWithShape="0">
              <a:srgbClr val="808080">
                <a:alpha val="28000"/>
              </a:srgbClr>
            </a:outerShdw>
          </a:effectLst>
          <a:extLst>
            <a:ext uri="{909E8E84-426E-40DD-AFC4-6F175D3DCCD1}">
              <a14:hiddenFill xmlns:a14="http://schemas.microsoft.com/office/drawing/2010/main">
                <a:noFill/>
              </a14:hiddenFill>
            </a:ext>
          </a:extLst>
        </p:spPr>
      </p:cxnSp>
      <p:cxnSp>
        <p:nvCxnSpPr>
          <p:cNvPr id="23" name="Straight Arrow Connector 22"/>
          <p:cNvCxnSpPr>
            <a:cxnSpLocks noChangeShapeType="1"/>
          </p:cNvCxnSpPr>
          <p:nvPr/>
        </p:nvCxnSpPr>
        <p:spPr bwMode="auto">
          <a:xfrm>
            <a:off x="2000250" y="1643063"/>
            <a:ext cx="0" cy="803275"/>
          </a:xfrm>
          <a:prstGeom prst="straightConnector1">
            <a:avLst/>
          </a:prstGeom>
          <a:noFill/>
          <a:ln w="19050">
            <a:solidFill>
              <a:schemeClr val="tx1"/>
            </a:solidFill>
            <a:round/>
            <a:headEnd/>
            <a:tailEnd type="arrow" w="med" len="med"/>
          </a:ln>
          <a:effectLst>
            <a:outerShdw blurRad="50800" dist="38100" dir="5400000" rotWithShape="0">
              <a:srgbClr val="808080">
                <a:alpha val="28000"/>
              </a:srgbClr>
            </a:outerShdw>
          </a:effectLst>
          <a:extLst>
            <a:ext uri="{909E8E84-426E-40DD-AFC4-6F175D3DCCD1}">
              <a14:hiddenFill xmlns:a14="http://schemas.microsoft.com/office/drawing/2010/main">
                <a:noFill/>
              </a14:hiddenFill>
            </a:ext>
          </a:extLst>
        </p:spPr>
      </p:cxnSp>
      <p:sp>
        <p:nvSpPr>
          <p:cNvPr id="10258"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eaLnBrk="1" hangingPunct="1">
              <a:spcBef>
                <a:spcPct val="0"/>
              </a:spcBef>
              <a:buClrTx/>
              <a:buFontTx/>
              <a:buNone/>
            </a:pPr>
            <a:fld id="{7E595A73-44A9-4099-83F4-12666E3F9448}" type="slidenum">
              <a:rPr lang="en-US" altLang="en-US" sz="1200">
                <a:solidFill>
                  <a:prstClr val="white"/>
                </a:solidFill>
              </a:rPr>
              <a:pPr eaLnBrk="1" hangingPunct="1">
                <a:spcBef>
                  <a:spcPct val="0"/>
                </a:spcBef>
                <a:buClrTx/>
                <a:buFontTx/>
                <a:buNone/>
              </a:pPr>
              <a:t>32</a:t>
            </a:fld>
            <a:endParaRPr lang="en-US" altLang="en-US" sz="1200" dirty="0">
              <a:solidFill>
                <a:prstClr val="white"/>
              </a:solidFill>
            </a:endParaRPr>
          </a:p>
        </p:txBody>
      </p:sp>
      <p:sp>
        <p:nvSpPr>
          <p:cNvPr id="10259" name="TextBox 2"/>
          <p:cNvSpPr txBox="1">
            <a:spLocks noChangeArrowheads="1"/>
          </p:cNvSpPr>
          <p:nvPr/>
        </p:nvSpPr>
        <p:spPr bwMode="auto">
          <a:xfrm>
            <a:off x="3429000" y="5919788"/>
            <a:ext cx="2609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buClrTx/>
              <a:buFontTx/>
              <a:buNone/>
            </a:pPr>
            <a:r>
              <a:rPr lang="en-US" altLang="en-US" dirty="0" smtClean="0">
                <a:solidFill>
                  <a:srgbClr val="FFFF00"/>
                </a:solidFill>
              </a:rPr>
              <a:t>Shukla and Lettenmaier, 2011, </a:t>
            </a:r>
            <a:r>
              <a:rPr lang="en-US" altLang="en-US" i="1" dirty="0" smtClean="0">
                <a:solidFill>
                  <a:srgbClr val="FFFF00"/>
                </a:solidFill>
              </a:rPr>
              <a:t>HESS</a:t>
            </a: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2"/>
          <p:cNvSpPr>
            <a:spLocks noGrp="1"/>
          </p:cNvSpPr>
          <p:nvPr>
            <p:ph type="sldNum" sz="quarter" idx="11"/>
          </p:nvPr>
        </p:nvSpPr>
        <p:spPr bwMode="auto">
          <a:xfrm>
            <a:off x="6008688" y="855663"/>
            <a:ext cx="2246312" cy="30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nchor="t"/>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algn="l" eaLnBrk="1" hangingPunct="1">
              <a:spcBef>
                <a:spcPct val="0"/>
              </a:spcBef>
              <a:buClrTx/>
              <a:buFontTx/>
              <a:buNone/>
            </a:pPr>
            <a:fld id="{AD819BA7-E800-419D-A137-FFAD083F40ED}" type="slidenum">
              <a:rPr lang="en-US" altLang="en-US" sz="1400">
                <a:solidFill>
                  <a:srgbClr val="FFFFFF"/>
                </a:solidFill>
              </a:rPr>
              <a:pPr algn="l" eaLnBrk="1" hangingPunct="1">
                <a:spcBef>
                  <a:spcPct val="0"/>
                </a:spcBef>
                <a:buClrTx/>
                <a:buFontTx/>
                <a:buNone/>
              </a:pPr>
              <a:t>33</a:t>
            </a:fld>
            <a:endParaRPr lang="en-US" altLang="en-US" sz="1400" dirty="0">
              <a:solidFill>
                <a:srgbClr val="FFFFFF"/>
              </a:solidFill>
            </a:endParaRPr>
          </a:p>
        </p:txBody>
      </p:sp>
      <p:sp>
        <p:nvSpPr>
          <p:cNvPr id="11267" name="Rectangle 15"/>
          <p:cNvSpPr>
            <a:spLocks noChangeArrowheads="1"/>
          </p:cNvSpPr>
          <p:nvPr/>
        </p:nvSpPr>
        <p:spPr bwMode="auto">
          <a:xfrm>
            <a:off x="0" y="6273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buClrTx/>
              <a:buFontTx/>
              <a:buNone/>
            </a:pPr>
            <a:r>
              <a:rPr lang="en-US" altLang="en-US" sz="1600" dirty="0" smtClean="0">
                <a:solidFill>
                  <a:srgbClr val="FFFFFF"/>
                </a:solidFill>
              </a:rPr>
              <a:t>Plot of the maximum lead (in months) at which RMSE Ratio [RMSE(ESP)/RMSE(revESP)] is less than 1, for </a:t>
            </a:r>
            <a:r>
              <a:rPr lang="en-US" altLang="en-US" sz="1600" b="1" i="1" u="sng" dirty="0" smtClean="0">
                <a:solidFill>
                  <a:srgbClr val="FFFFFF"/>
                </a:solidFill>
              </a:rPr>
              <a:t>cumulative runoff forecasts</a:t>
            </a:r>
            <a:r>
              <a:rPr lang="en-US" altLang="en-US" sz="1600" dirty="0" smtClean="0">
                <a:solidFill>
                  <a:srgbClr val="FFFFFF"/>
                </a:solidFill>
              </a:rPr>
              <a:t>, initialized on the beginning of each month.</a:t>
            </a:r>
          </a:p>
        </p:txBody>
      </p:sp>
      <p:sp>
        <p:nvSpPr>
          <p:cNvPr id="11268" name="TextBox 16"/>
          <p:cNvSpPr txBox="1">
            <a:spLocks noChangeArrowheads="1"/>
          </p:cNvSpPr>
          <p:nvPr/>
        </p:nvSpPr>
        <p:spPr bwMode="auto">
          <a:xfrm>
            <a:off x="-17463" y="0"/>
            <a:ext cx="5951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buClrTx/>
              <a:buFontTx/>
              <a:buNone/>
            </a:pPr>
            <a:r>
              <a:rPr lang="en-US" altLang="en-US" sz="2400" b="1" dirty="0" smtClean="0">
                <a:solidFill>
                  <a:prstClr val="white"/>
                </a:solidFill>
                <a:cs typeface="Arial" pitchFamily="34" charset="0"/>
              </a:rPr>
              <a:t>Shukla and Lettenmaier, 2011, HESS.</a:t>
            </a:r>
          </a:p>
        </p:txBody>
      </p:sp>
      <p:pic>
        <p:nvPicPr>
          <p:cNvPr id="1126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2888" y="584200"/>
            <a:ext cx="7123112" cy="567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0" name="Group 3"/>
          <p:cNvGrpSpPr>
            <a:grpSpLocks/>
          </p:cNvGrpSpPr>
          <p:nvPr/>
        </p:nvGrpSpPr>
        <p:grpSpPr bwMode="auto">
          <a:xfrm>
            <a:off x="695325" y="923925"/>
            <a:ext cx="519113" cy="5111750"/>
            <a:chOff x="695593" y="923544"/>
            <a:chExt cx="518849" cy="5111496"/>
          </a:xfrm>
        </p:grpSpPr>
        <p:grpSp>
          <p:nvGrpSpPr>
            <p:cNvPr id="11271" name="Group 4"/>
            <p:cNvGrpSpPr>
              <a:grpSpLocks/>
            </p:cNvGrpSpPr>
            <p:nvPr/>
          </p:nvGrpSpPr>
          <p:grpSpPr bwMode="auto">
            <a:xfrm rot="-5400000">
              <a:off x="-1317911" y="3324653"/>
              <a:ext cx="4639826" cy="424881"/>
              <a:chOff x="2455336" y="3428449"/>
              <a:chExt cx="4640049" cy="430764"/>
            </a:xfrm>
          </p:grpSpPr>
          <p:sp>
            <p:nvSpPr>
              <p:cNvPr id="11273" name="TextBox 2"/>
              <p:cNvSpPr txBox="1">
                <a:spLocks noChangeArrowheads="1"/>
              </p:cNvSpPr>
              <p:nvPr/>
            </p:nvSpPr>
            <p:spPr bwMode="auto">
              <a:xfrm>
                <a:off x="2455336" y="3428449"/>
                <a:ext cx="325730" cy="4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buClrTx/>
                  <a:buFontTx/>
                  <a:buNone/>
                </a:pPr>
                <a:r>
                  <a:rPr lang="en-US" altLang="en-US" sz="2200" b="1" dirty="0" smtClean="0">
                    <a:solidFill>
                      <a:prstClr val="white"/>
                    </a:solidFill>
                    <a:latin typeface="Times New Roman" pitchFamily="18" charset="0"/>
                    <a:cs typeface="Times New Roman" pitchFamily="18" charset="0"/>
                  </a:rPr>
                  <a:t>0</a:t>
                </a:r>
              </a:p>
            </p:txBody>
          </p:sp>
          <p:sp>
            <p:nvSpPr>
              <p:cNvPr id="11274" name="TextBox 3"/>
              <p:cNvSpPr txBox="1">
                <a:spLocks noChangeArrowheads="1"/>
              </p:cNvSpPr>
              <p:nvPr/>
            </p:nvSpPr>
            <p:spPr bwMode="auto">
              <a:xfrm>
                <a:off x="3132659" y="3428452"/>
                <a:ext cx="325730" cy="4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buClrTx/>
                  <a:buFontTx/>
                  <a:buNone/>
                </a:pPr>
                <a:r>
                  <a:rPr lang="en-US" altLang="en-US" sz="2200" b="1" dirty="0" smtClean="0">
                    <a:solidFill>
                      <a:prstClr val="white"/>
                    </a:solidFill>
                    <a:latin typeface="Times New Roman" pitchFamily="18" charset="0"/>
                    <a:cs typeface="Times New Roman" pitchFamily="18" charset="0"/>
                  </a:rPr>
                  <a:t>1</a:t>
                </a:r>
              </a:p>
            </p:txBody>
          </p:sp>
          <p:sp>
            <p:nvSpPr>
              <p:cNvPr id="11275" name="TextBox 4"/>
              <p:cNvSpPr txBox="1">
                <a:spLocks noChangeArrowheads="1"/>
              </p:cNvSpPr>
              <p:nvPr/>
            </p:nvSpPr>
            <p:spPr bwMode="auto">
              <a:xfrm>
                <a:off x="3857357" y="3428455"/>
                <a:ext cx="325730" cy="4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buClrTx/>
                  <a:buFontTx/>
                  <a:buNone/>
                </a:pPr>
                <a:r>
                  <a:rPr lang="en-US" altLang="en-US" sz="2200" b="1" dirty="0" smtClean="0">
                    <a:solidFill>
                      <a:prstClr val="white"/>
                    </a:solidFill>
                    <a:latin typeface="Times New Roman" pitchFamily="18" charset="0"/>
                    <a:cs typeface="Times New Roman" pitchFamily="18" charset="0"/>
                  </a:rPr>
                  <a:t>2</a:t>
                </a:r>
              </a:p>
            </p:txBody>
          </p:sp>
          <p:sp>
            <p:nvSpPr>
              <p:cNvPr id="11276" name="TextBox 6"/>
              <p:cNvSpPr txBox="1">
                <a:spLocks noChangeArrowheads="1"/>
              </p:cNvSpPr>
              <p:nvPr/>
            </p:nvSpPr>
            <p:spPr bwMode="auto">
              <a:xfrm>
                <a:off x="4564266" y="3428458"/>
                <a:ext cx="325730" cy="4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buClrTx/>
                  <a:buFontTx/>
                  <a:buNone/>
                </a:pPr>
                <a:r>
                  <a:rPr lang="en-US" altLang="en-US" sz="2200" b="1" dirty="0" smtClean="0">
                    <a:solidFill>
                      <a:prstClr val="white"/>
                    </a:solidFill>
                    <a:latin typeface="Times New Roman" pitchFamily="18" charset="0"/>
                    <a:cs typeface="Times New Roman" pitchFamily="18" charset="0"/>
                  </a:rPr>
                  <a:t>3</a:t>
                </a:r>
              </a:p>
            </p:txBody>
          </p:sp>
          <p:sp>
            <p:nvSpPr>
              <p:cNvPr id="11277" name="TextBox 7"/>
              <p:cNvSpPr txBox="1">
                <a:spLocks noChangeArrowheads="1"/>
              </p:cNvSpPr>
              <p:nvPr/>
            </p:nvSpPr>
            <p:spPr bwMode="auto">
              <a:xfrm>
                <a:off x="6044957" y="3428461"/>
                <a:ext cx="325730" cy="4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buClrTx/>
                  <a:buFontTx/>
                  <a:buNone/>
                </a:pPr>
                <a:r>
                  <a:rPr lang="en-US" altLang="en-US" sz="2200" b="1" dirty="0" smtClean="0">
                    <a:solidFill>
                      <a:prstClr val="white"/>
                    </a:solidFill>
                    <a:latin typeface="Times New Roman" pitchFamily="18" charset="0"/>
                    <a:cs typeface="Times New Roman" pitchFamily="18" charset="0"/>
                  </a:rPr>
                  <a:t>5</a:t>
                </a:r>
              </a:p>
            </p:txBody>
          </p:sp>
          <p:sp>
            <p:nvSpPr>
              <p:cNvPr id="11278" name="TextBox 8"/>
              <p:cNvSpPr txBox="1">
                <a:spLocks noChangeArrowheads="1"/>
              </p:cNvSpPr>
              <p:nvPr/>
            </p:nvSpPr>
            <p:spPr bwMode="auto">
              <a:xfrm>
                <a:off x="5305900" y="3428464"/>
                <a:ext cx="325730" cy="4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buClrTx/>
                  <a:buFontTx/>
                  <a:buNone/>
                </a:pPr>
                <a:r>
                  <a:rPr lang="en-US" altLang="en-US" sz="2200" b="1" dirty="0" smtClean="0">
                    <a:solidFill>
                      <a:prstClr val="white"/>
                    </a:solidFill>
                    <a:latin typeface="Times New Roman" pitchFamily="18" charset="0"/>
                    <a:cs typeface="Times New Roman" pitchFamily="18" charset="0"/>
                  </a:rPr>
                  <a:t>4</a:t>
                </a:r>
              </a:p>
            </p:txBody>
          </p:sp>
          <p:sp>
            <p:nvSpPr>
              <p:cNvPr id="11279" name="TextBox 10"/>
              <p:cNvSpPr txBox="1">
                <a:spLocks noChangeArrowheads="1"/>
              </p:cNvSpPr>
              <p:nvPr/>
            </p:nvSpPr>
            <p:spPr bwMode="auto">
              <a:xfrm>
                <a:off x="6769655" y="3428464"/>
                <a:ext cx="325730" cy="4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buClrTx/>
                  <a:buFontTx/>
                  <a:buNone/>
                </a:pPr>
                <a:r>
                  <a:rPr lang="en-US" altLang="en-US" sz="2200" b="1" dirty="0" smtClean="0">
                    <a:solidFill>
                      <a:prstClr val="white"/>
                    </a:solidFill>
                    <a:latin typeface="Times New Roman" pitchFamily="18" charset="0"/>
                    <a:cs typeface="Times New Roman" pitchFamily="18" charset="0"/>
                  </a:rPr>
                  <a:t>6</a:t>
                </a:r>
              </a:p>
            </p:txBody>
          </p:sp>
        </p:grpSp>
        <p:pic>
          <p:nvPicPr>
            <p:cNvPr id="11272" name="Picture 2"/>
            <p:cNvPicPr>
              <a:picLocks noChangeAspect="1"/>
            </p:cNvPicPr>
            <p:nvPr/>
          </p:nvPicPr>
          <p:blipFill>
            <a:blip r:embed="rId3">
              <a:extLst>
                <a:ext uri="{28A0092B-C50C-407E-A947-70E740481C1C}">
                  <a14:useLocalDpi xmlns:a14="http://schemas.microsoft.com/office/drawing/2010/main" val="0"/>
                </a:ext>
              </a:extLst>
            </a:blip>
            <a:srcRect l="1122" t="-1140" r="626" b="51047"/>
            <a:stretch>
              <a:fillRect/>
            </a:stretch>
          </p:blipFill>
          <p:spPr bwMode="auto">
            <a:xfrm rot="-5400000">
              <a:off x="-1773287" y="3392424"/>
              <a:ext cx="5111496" cy="173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eaLnBrk="1" hangingPunct="1">
              <a:spcBef>
                <a:spcPct val="0"/>
              </a:spcBef>
              <a:buClrTx/>
              <a:buFontTx/>
              <a:buNone/>
            </a:pPr>
            <a:fld id="{23CE3423-C523-4F80-946F-DCE0D0C2D528}" type="slidenum">
              <a:rPr lang="en-US" altLang="en-US" sz="1200">
                <a:solidFill>
                  <a:prstClr val="white"/>
                </a:solidFill>
              </a:rPr>
              <a:pPr eaLnBrk="1" hangingPunct="1">
                <a:spcBef>
                  <a:spcPct val="0"/>
                </a:spcBef>
                <a:buClrTx/>
                <a:buFontTx/>
                <a:buNone/>
              </a:pPr>
              <a:t>34</a:t>
            </a:fld>
            <a:endParaRPr lang="en-US" altLang="en-US" sz="1200" dirty="0">
              <a:solidFill>
                <a:prstClr val="white"/>
              </a:solidFill>
            </a:endParaRPr>
          </a:p>
        </p:txBody>
      </p:sp>
      <p:sp>
        <p:nvSpPr>
          <p:cNvPr id="13315" name="Rectangle 15"/>
          <p:cNvSpPr>
            <a:spLocks noChangeArrowheads="1"/>
          </p:cNvSpPr>
          <p:nvPr/>
        </p:nvSpPr>
        <p:spPr bwMode="auto">
          <a:xfrm>
            <a:off x="0" y="6164263"/>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buClrTx/>
              <a:buFontTx/>
              <a:buNone/>
            </a:pPr>
            <a:r>
              <a:rPr lang="en-US" altLang="en-US" sz="1800" dirty="0" smtClean="0">
                <a:solidFill>
                  <a:prstClr val="white"/>
                </a:solidFill>
              </a:rPr>
              <a:t>RMSE ratio of mean monthly soil moisture forecast at lead-1, -3 and -6 months for the forecast initialized on (a) 01 January and (b) 01 July</a:t>
            </a:r>
            <a:r>
              <a:rPr lang="en-US" altLang="en-US" sz="1100" dirty="0" smtClean="0">
                <a:solidFill>
                  <a:prstClr val="white"/>
                </a:solidFill>
              </a:rPr>
              <a:t>. (masked areas had RMSE resp and esp =0)</a:t>
            </a:r>
          </a:p>
        </p:txBody>
      </p:sp>
      <p:sp>
        <p:nvSpPr>
          <p:cNvPr id="13316" name="Title 1"/>
          <p:cNvSpPr>
            <a:spLocks noGrp="1"/>
          </p:cNvSpPr>
          <p:nvPr>
            <p:ph type="title"/>
          </p:nvPr>
        </p:nvSpPr>
        <p:spPr>
          <a:xfrm>
            <a:off x="0" y="-492125"/>
            <a:ext cx="9104313" cy="1154113"/>
          </a:xfrm>
        </p:spPr>
        <p:txBody>
          <a:bodyPr/>
          <a:lstStyle/>
          <a:p>
            <a:pPr eaLnBrk="1" hangingPunct="1"/>
            <a:r>
              <a:rPr lang="en-US" altLang="en-US" sz="3200" dirty="0" smtClean="0">
                <a:latin typeface="Calibri" pitchFamily="34" charset="0"/>
                <a:ea typeface="ＭＳ Ｐゴシック" pitchFamily="34" charset="-128"/>
              </a:rPr>
              <a:t>Soil moisture forecast</a:t>
            </a:r>
          </a:p>
        </p:txBody>
      </p:sp>
      <p:graphicFrame>
        <p:nvGraphicFramePr>
          <p:cNvPr id="13317" name="Object 5"/>
          <p:cNvGraphicFramePr>
            <a:graphicFrameLocks noChangeAspect="1"/>
          </p:cNvGraphicFramePr>
          <p:nvPr/>
        </p:nvGraphicFramePr>
        <p:xfrm>
          <a:off x="139700" y="668338"/>
          <a:ext cx="4408488" cy="415925"/>
        </p:xfrm>
        <a:graphic>
          <a:graphicData uri="http://schemas.openxmlformats.org/presentationml/2006/ole">
            <mc:AlternateContent xmlns:mc="http://schemas.openxmlformats.org/markup-compatibility/2006">
              <mc:Choice xmlns:v="urn:schemas-microsoft-com:vml" Requires="v">
                <p:oleObj spid="_x0000_s12302" name="Equation" r:id="rId4" imgW="2286000" imgH="215900" progId="Equation.3">
                  <p:embed/>
                </p:oleObj>
              </mc:Choice>
              <mc:Fallback>
                <p:oleObj name="Equation" r:id="rId4" imgW="2286000" imgH="215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700" y="668338"/>
                        <a:ext cx="4408488" cy="415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18" name="Title 1"/>
          <p:cNvSpPr txBox="1">
            <a:spLocks/>
          </p:cNvSpPr>
          <p:nvPr/>
        </p:nvSpPr>
        <p:spPr bwMode="auto">
          <a:xfrm>
            <a:off x="-74613" y="977900"/>
            <a:ext cx="7315201"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buClrTx/>
              <a:buFontTx/>
              <a:buNone/>
            </a:pPr>
            <a:r>
              <a:rPr lang="en-US" altLang="en-US" sz="2200" dirty="0" smtClean="0">
                <a:solidFill>
                  <a:srgbClr val="FF8600"/>
                </a:solidFill>
              </a:rPr>
              <a:t>(a) Initialization: 01 January</a:t>
            </a:r>
          </a:p>
        </p:txBody>
      </p:sp>
      <p:sp>
        <p:nvSpPr>
          <p:cNvPr id="13319" name="Title 1"/>
          <p:cNvSpPr txBox="1">
            <a:spLocks/>
          </p:cNvSpPr>
          <p:nvPr/>
        </p:nvSpPr>
        <p:spPr bwMode="auto">
          <a:xfrm>
            <a:off x="-74613" y="2892425"/>
            <a:ext cx="7315201"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buClrTx/>
              <a:buFontTx/>
              <a:buNone/>
            </a:pPr>
            <a:r>
              <a:rPr lang="en-US" altLang="en-US" sz="2200" dirty="0" smtClean="0">
                <a:solidFill>
                  <a:srgbClr val="FF8600"/>
                </a:solidFill>
              </a:rPr>
              <a:t>(b) Initialization: 01 July</a:t>
            </a:r>
          </a:p>
        </p:txBody>
      </p:sp>
      <p:pic>
        <p:nvPicPr>
          <p:cNvPr id="13320" name="Picture 1" descr="Figure_2(a).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527175"/>
            <a:ext cx="914400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2" descr="Figure_2(c).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3573463"/>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3" descr="Figure_2_color_scale.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28813" y="5211763"/>
            <a:ext cx="54086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TextBox 4"/>
          <p:cNvSpPr txBox="1">
            <a:spLocks noChangeArrowheads="1"/>
          </p:cNvSpPr>
          <p:nvPr/>
        </p:nvSpPr>
        <p:spPr bwMode="auto">
          <a:xfrm>
            <a:off x="4437063" y="5756275"/>
            <a:ext cx="2219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buClrTx/>
              <a:buFontTx/>
              <a:buNone/>
            </a:pPr>
            <a:r>
              <a:rPr lang="en-US" altLang="en-US" sz="2400" dirty="0" smtClean="0">
                <a:solidFill>
                  <a:srgbClr val="FFFFFF"/>
                </a:solidFill>
              </a:rPr>
              <a:t>IHCs dominate</a:t>
            </a:r>
          </a:p>
        </p:txBody>
      </p:sp>
      <p:sp>
        <p:nvSpPr>
          <p:cNvPr id="6" name="Left Arrow 5"/>
          <p:cNvSpPr/>
          <p:nvPr/>
        </p:nvSpPr>
        <p:spPr>
          <a:xfrm>
            <a:off x="2144266" y="5905389"/>
            <a:ext cx="2292654" cy="214436"/>
          </a:xfrm>
          <a:prstGeom prst="lef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13327" name="TextBox 33"/>
          <p:cNvSpPr txBox="1">
            <a:spLocks noChangeArrowheads="1"/>
          </p:cNvSpPr>
          <p:nvPr/>
        </p:nvSpPr>
        <p:spPr bwMode="auto">
          <a:xfrm>
            <a:off x="1368425" y="4737100"/>
            <a:ext cx="3211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Font typeface="Wingdings" pitchFamily="2" charset="2"/>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2"/>
              </a:buClr>
              <a:buFont typeface="Wingdings" pitchFamily="2" charset="2"/>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2"/>
              </a:buClr>
              <a:buFont typeface="Wingdings" pitchFamily="2" charset="2"/>
              <a:buChar char="§"/>
              <a:defRPr sz="1600">
                <a:solidFill>
                  <a:schemeClr val="tx1"/>
                </a:solidFill>
                <a:latin typeface="Arial" pitchFamily="34" charset="0"/>
                <a:ea typeface="ＭＳ Ｐゴシック" pitchFamily="34" charset="-128"/>
              </a:defRPr>
            </a:lvl3pPr>
            <a:lvl4pPr marL="16002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20000"/>
              </a:spcBef>
              <a:buClr>
                <a:schemeClr val="tx2"/>
              </a:buClr>
              <a:buFont typeface="Wingdings" pitchFamily="2" charset="2"/>
              <a:buChar char="§"/>
              <a:defRPr sz="14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lr>
                <a:schemeClr val="tx2"/>
              </a:buClr>
              <a:buFont typeface="Wingdings" pitchFamily="2" charset="2"/>
              <a:buChar char="§"/>
              <a:defRPr sz="1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buClrTx/>
              <a:buFontTx/>
              <a:buNone/>
            </a:pPr>
            <a:r>
              <a:rPr lang="en-US" altLang="en-US" sz="2400" dirty="0" smtClean="0">
                <a:solidFill>
                  <a:srgbClr val="FFFFFF"/>
                </a:solidFill>
              </a:rPr>
              <a:t>Climate FS dominates</a:t>
            </a:r>
          </a:p>
        </p:txBody>
      </p:sp>
      <p:sp>
        <p:nvSpPr>
          <p:cNvPr id="35" name="Left Arrow 34"/>
          <p:cNvSpPr/>
          <p:nvPr/>
        </p:nvSpPr>
        <p:spPr>
          <a:xfrm flipH="1">
            <a:off x="4638814" y="4903139"/>
            <a:ext cx="2292654" cy="214436"/>
          </a:xfrm>
          <a:prstGeom prst="leftArrow">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ESP (Ensemble streamflow prediction) vs NMME_VIC  Fcsts</a:t>
            </a:r>
            <a:endParaRPr lang="en-US" sz="2800" dirty="0"/>
          </a:p>
        </p:txBody>
      </p:sp>
      <p:cxnSp>
        <p:nvCxnSpPr>
          <p:cNvPr id="5" name="Straight Connector 4"/>
          <p:cNvCxnSpPr/>
          <p:nvPr/>
        </p:nvCxnSpPr>
        <p:spPr>
          <a:xfrm>
            <a:off x="4053669" y="1711657"/>
            <a:ext cx="38100" cy="2286000"/>
          </a:xfrm>
          <a:prstGeom prst="line">
            <a:avLst/>
          </a:prstGeom>
        </p:spPr>
        <p:style>
          <a:lnRef idx="3">
            <a:schemeClr val="accent3"/>
          </a:lnRef>
          <a:fillRef idx="0">
            <a:schemeClr val="accent3"/>
          </a:fillRef>
          <a:effectRef idx="2">
            <a:schemeClr val="accent3"/>
          </a:effectRef>
          <a:fontRef idx="minor">
            <a:schemeClr val="tx1"/>
          </a:fontRef>
        </p:style>
      </p:cxnSp>
      <p:sp>
        <p:nvSpPr>
          <p:cNvPr id="8" name="TextBox 7"/>
          <p:cNvSpPr txBox="1"/>
          <p:nvPr/>
        </p:nvSpPr>
        <p:spPr>
          <a:xfrm>
            <a:off x="3714749" y="3728930"/>
            <a:ext cx="1905000" cy="381000"/>
          </a:xfrm>
          <a:prstGeom prst="rect">
            <a:avLst/>
          </a:prstGeom>
          <a:noFill/>
        </p:spPr>
        <p:txBody>
          <a:bodyPr wrap="square" rtlCol="0">
            <a:spAutoFit/>
          </a:bodyPr>
          <a:lstStyle/>
          <a:p>
            <a:pPr defTabSz="914400"/>
            <a:r>
              <a:rPr lang="en-US" dirty="0">
                <a:solidFill>
                  <a:srgbClr val="292934"/>
                </a:solidFill>
              </a:rPr>
              <a:t>IC s</a:t>
            </a:r>
          </a:p>
        </p:txBody>
      </p:sp>
      <p:cxnSp>
        <p:nvCxnSpPr>
          <p:cNvPr id="10" name="Straight Arrow Connector 9"/>
          <p:cNvCxnSpPr/>
          <p:nvPr/>
        </p:nvCxnSpPr>
        <p:spPr>
          <a:xfrm>
            <a:off x="1177119" y="2846696"/>
            <a:ext cx="28956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3" name="TextBox 12"/>
          <p:cNvSpPr txBox="1"/>
          <p:nvPr/>
        </p:nvSpPr>
        <p:spPr>
          <a:xfrm>
            <a:off x="457199" y="1752600"/>
            <a:ext cx="3257550" cy="646331"/>
          </a:xfrm>
          <a:prstGeom prst="rect">
            <a:avLst/>
          </a:prstGeom>
          <a:noFill/>
        </p:spPr>
        <p:txBody>
          <a:bodyPr wrap="square" rtlCol="0">
            <a:spAutoFit/>
          </a:bodyPr>
          <a:lstStyle/>
          <a:p>
            <a:pPr defTabSz="914400"/>
            <a:r>
              <a:rPr lang="en-US" dirty="0">
                <a:solidFill>
                  <a:srgbClr val="292934"/>
                </a:solidFill>
              </a:rPr>
              <a:t>Run VIC with observed P and Tsurf </a:t>
            </a:r>
          </a:p>
        </p:txBody>
      </p:sp>
      <p:sp>
        <p:nvSpPr>
          <p:cNvPr id="14" name="TextBox 13"/>
          <p:cNvSpPr txBox="1"/>
          <p:nvPr/>
        </p:nvSpPr>
        <p:spPr>
          <a:xfrm>
            <a:off x="172231" y="2861481"/>
            <a:ext cx="2009775" cy="923330"/>
          </a:xfrm>
          <a:prstGeom prst="rect">
            <a:avLst/>
          </a:prstGeom>
          <a:noFill/>
        </p:spPr>
        <p:txBody>
          <a:bodyPr wrap="square" rtlCol="0">
            <a:spAutoFit/>
          </a:bodyPr>
          <a:lstStyle/>
          <a:p>
            <a:pPr defTabSz="914400"/>
            <a:r>
              <a:rPr lang="en-US" dirty="0">
                <a:solidFill>
                  <a:srgbClr val="292934"/>
                </a:solidFill>
              </a:rPr>
              <a:t>Jan 1,1915 from UW</a:t>
            </a:r>
          </a:p>
          <a:p>
            <a:pPr defTabSz="914400"/>
            <a:r>
              <a:rPr lang="en-US" dirty="0">
                <a:solidFill>
                  <a:srgbClr val="292934"/>
                </a:solidFill>
              </a:rPr>
              <a:t>Jan 1, 1979</a:t>
            </a:r>
          </a:p>
        </p:txBody>
      </p:sp>
      <p:sp>
        <p:nvSpPr>
          <p:cNvPr id="18" name="Freeform 17"/>
          <p:cNvSpPr/>
          <p:nvPr/>
        </p:nvSpPr>
        <p:spPr>
          <a:xfrm>
            <a:off x="4091769" y="2221510"/>
            <a:ext cx="2756848" cy="354841"/>
          </a:xfrm>
          <a:custGeom>
            <a:avLst/>
            <a:gdLst>
              <a:gd name="connsiteX0" fmla="*/ 0 w 2756848"/>
              <a:gd name="connsiteY0" fmla="*/ 95534 h 354841"/>
              <a:gd name="connsiteX1" fmla="*/ 68239 w 2756848"/>
              <a:gd name="connsiteY1" fmla="*/ 68238 h 354841"/>
              <a:gd name="connsiteX2" fmla="*/ 122830 w 2756848"/>
              <a:gd name="connsiteY2" fmla="*/ 54591 h 354841"/>
              <a:gd name="connsiteX3" fmla="*/ 218364 w 2756848"/>
              <a:gd name="connsiteY3" fmla="*/ 0 h 354841"/>
              <a:gd name="connsiteX4" fmla="*/ 272955 w 2756848"/>
              <a:gd name="connsiteY4" fmla="*/ 27295 h 354841"/>
              <a:gd name="connsiteX5" fmla="*/ 409433 w 2756848"/>
              <a:gd name="connsiteY5" fmla="*/ 122829 h 354841"/>
              <a:gd name="connsiteX6" fmla="*/ 491320 w 2756848"/>
              <a:gd name="connsiteY6" fmla="*/ 163773 h 354841"/>
              <a:gd name="connsiteX7" fmla="*/ 655093 w 2756848"/>
              <a:gd name="connsiteY7" fmla="*/ 218364 h 354841"/>
              <a:gd name="connsiteX8" fmla="*/ 777923 w 2756848"/>
              <a:gd name="connsiteY8" fmla="*/ 259307 h 354841"/>
              <a:gd name="connsiteX9" fmla="*/ 873457 w 2756848"/>
              <a:gd name="connsiteY9" fmla="*/ 286603 h 354841"/>
              <a:gd name="connsiteX10" fmla="*/ 941696 w 2756848"/>
              <a:gd name="connsiteY10" fmla="*/ 313898 h 354841"/>
              <a:gd name="connsiteX11" fmla="*/ 1064526 w 2756848"/>
              <a:gd name="connsiteY11" fmla="*/ 354841 h 354841"/>
              <a:gd name="connsiteX12" fmla="*/ 1228299 w 2756848"/>
              <a:gd name="connsiteY12" fmla="*/ 341194 h 354841"/>
              <a:gd name="connsiteX13" fmla="*/ 1269242 w 2756848"/>
              <a:gd name="connsiteY13" fmla="*/ 313898 h 354841"/>
              <a:gd name="connsiteX14" fmla="*/ 1310185 w 2756848"/>
              <a:gd name="connsiteY14" fmla="*/ 300250 h 354841"/>
              <a:gd name="connsiteX15" fmla="*/ 1351129 w 2756848"/>
              <a:gd name="connsiteY15" fmla="*/ 245659 h 354841"/>
              <a:gd name="connsiteX16" fmla="*/ 1446663 w 2756848"/>
              <a:gd name="connsiteY16" fmla="*/ 204716 h 354841"/>
              <a:gd name="connsiteX17" fmla="*/ 1528549 w 2756848"/>
              <a:gd name="connsiteY17" fmla="*/ 163773 h 354841"/>
              <a:gd name="connsiteX18" fmla="*/ 1569493 w 2756848"/>
              <a:gd name="connsiteY18" fmla="*/ 136477 h 354841"/>
              <a:gd name="connsiteX19" fmla="*/ 1637732 w 2756848"/>
              <a:gd name="connsiteY19" fmla="*/ 150125 h 354841"/>
              <a:gd name="connsiteX20" fmla="*/ 1733266 w 2756848"/>
              <a:gd name="connsiteY20" fmla="*/ 163773 h 354841"/>
              <a:gd name="connsiteX21" fmla="*/ 1897039 w 2756848"/>
              <a:gd name="connsiteY21" fmla="*/ 150125 h 354841"/>
              <a:gd name="connsiteX22" fmla="*/ 2006221 w 2756848"/>
              <a:gd name="connsiteY22" fmla="*/ 109182 h 354841"/>
              <a:gd name="connsiteX23" fmla="*/ 2115403 w 2756848"/>
              <a:gd name="connsiteY23" fmla="*/ 81886 h 354841"/>
              <a:gd name="connsiteX24" fmla="*/ 2442949 w 2756848"/>
              <a:gd name="connsiteY24" fmla="*/ 95534 h 354841"/>
              <a:gd name="connsiteX25" fmla="*/ 2483893 w 2756848"/>
              <a:gd name="connsiteY25" fmla="*/ 109182 h 354841"/>
              <a:gd name="connsiteX26" fmla="*/ 2538484 w 2756848"/>
              <a:gd name="connsiteY26" fmla="*/ 122829 h 354841"/>
              <a:gd name="connsiteX27" fmla="*/ 2756848 w 2756848"/>
              <a:gd name="connsiteY27" fmla="*/ 95534 h 3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6848" h="354841">
                <a:moveTo>
                  <a:pt x="0" y="95534"/>
                </a:moveTo>
                <a:cubicBezTo>
                  <a:pt x="22746" y="86435"/>
                  <a:pt x="44998" y="75985"/>
                  <a:pt x="68239" y="68238"/>
                </a:cubicBezTo>
                <a:cubicBezTo>
                  <a:pt x="86033" y="62307"/>
                  <a:pt x="105267" y="61177"/>
                  <a:pt x="122830" y="54591"/>
                </a:cubicBezTo>
                <a:cubicBezTo>
                  <a:pt x="162405" y="39751"/>
                  <a:pt x="184427" y="22624"/>
                  <a:pt x="218364" y="0"/>
                </a:cubicBezTo>
                <a:cubicBezTo>
                  <a:pt x="236561" y="9098"/>
                  <a:pt x="255703" y="16512"/>
                  <a:pt x="272955" y="27295"/>
                </a:cubicBezTo>
                <a:cubicBezTo>
                  <a:pt x="456527" y="142026"/>
                  <a:pt x="160450" y="-22411"/>
                  <a:pt x="409433" y="122829"/>
                </a:cubicBezTo>
                <a:cubicBezTo>
                  <a:pt x="435793" y="138206"/>
                  <a:pt x="463538" y="151145"/>
                  <a:pt x="491320" y="163773"/>
                </a:cubicBezTo>
                <a:cubicBezTo>
                  <a:pt x="568903" y="199038"/>
                  <a:pt x="564941" y="190191"/>
                  <a:pt x="655093" y="218364"/>
                </a:cubicBezTo>
                <a:cubicBezTo>
                  <a:pt x="696286" y="231237"/>
                  <a:pt x="736426" y="247450"/>
                  <a:pt x="777923" y="259307"/>
                </a:cubicBezTo>
                <a:cubicBezTo>
                  <a:pt x="809768" y="268406"/>
                  <a:pt x="842038" y="276130"/>
                  <a:pt x="873457" y="286603"/>
                </a:cubicBezTo>
                <a:cubicBezTo>
                  <a:pt x="896698" y="294350"/>
                  <a:pt x="918455" y="306151"/>
                  <a:pt x="941696" y="313898"/>
                </a:cubicBezTo>
                <a:cubicBezTo>
                  <a:pt x="1118002" y="372666"/>
                  <a:pt x="850942" y="269409"/>
                  <a:pt x="1064526" y="354841"/>
                </a:cubicBezTo>
                <a:cubicBezTo>
                  <a:pt x="1119117" y="350292"/>
                  <a:pt x="1174583" y="351937"/>
                  <a:pt x="1228299" y="341194"/>
                </a:cubicBezTo>
                <a:cubicBezTo>
                  <a:pt x="1244383" y="337977"/>
                  <a:pt x="1254571" y="321234"/>
                  <a:pt x="1269242" y="313898"/>
                </a:cubicBezTo>
                <a:cubicBezTo>
                  <a:pt x="1282109" y="307464"/>
                  <a:pt x="1296537" y="304799"/>
                  <a:pt x="1310185" y="300250"/>
                </a:cubicBezTo>
                <a:cubicBezTo>
                  <a:pt x="1323833" y="282053"/>
                  <a:pt x="1333859" y="260462"/>
                  <a:pt x="1351129" y="245659"/>
                </a:cubicBezTo>
                <a:cubicBezTo>
                  <a:pt x="1390887" y="211581"/>
                  <a:pt x="1406006" y="225045"/>
                  <a:pt x="1446663" y="204716"/>
                </a:cubicBezTo>
                <a:cubicBezTo>
                  <a:pt x="1552481" y="151806"/>
                  <a:pt x="1425645" y="198073"/>
                  <a:pt x="1528549" y="163773"/>
                </a:cubicBezTo>
                <a:cubicBezTo>
                  <a:pt x="1542197" y="154674"/>
                  <a:pt x="1553217" y="138512"/>
                  <a:pt x="1569493" y="136477"/>
                </a:cubicBezTo>
                <a:cubicBezTo>
                  <a:pt x="1592511" y="133600"/>
                  <a:pt x="1614851" y="146311"/>
                  <a:pt x="1637732" y="150125"/>
                </a:cubicBezTo>
                <a:cubicBezTo>
                  <a:pt x="1669462" y="155413"/>
                  <a:pt x="1701421" y="159224"/>
                  <a:pt x="1733266" y="163773"/>
                </a:cubicBezTo>
                <a:cubicBezTo>
                  <a:pt x="1787857" y="159224"/>
                  <a:pt x="1842682" y="156920"/>
                  <a:pt x="1897039" y="150125"/>
                </a:cubicBezTo>
                <a:cubicBezTo>
                  <a:pt x="1956241" y="142725"/>
                  <a:pt x="1951260" y="132737"/>
                  <a:pt x="2006221" y="109182"/>
                </a:cubicBezTo>
                <a:cubicBezTo>
                  <a:pt x="2042944" y="93444"/>
                  <a:pt x="2075347" y="89897"/>
                  <a:pt x="2115403" y="81886"/>
                </a:cubicBezTo>
                <a:cubicBezTo>
                  <a:pt x="2224585" y="86435"/>
                  <a:pt x="2333971" y="87461"/>
                  <a:pt x="2442949" y="95534"/>
                </a:cubicBezTo>
                <a:cubicBezTo>
                  <a:pt x="2457296" y="96597"/>
                  <a:pt x="2470060" y="105230"/>
                  <a:pt x="2483893" y="109182"/>
                </a:cubicBezTo>
                <a:cubicBezTo>
                  <a:pt x="2501928" y="114335"/>
                  <a:pt x="2520287" y="118280"/>
                  <a:pt x="2538484" y="122829"/>
                </a:cubicBezTo>
                <a:cubicBezTo>
                  <a:pt x="2739699" y="108457"/>
                  <a:pt x="2672441" y="137737"/>
                  <a:pt x="2756848" y="9553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19" name="Freeform 18"/>
          <p:cNvSpPr/>
          <p:nvPr/>
        </p:nvSpPr>
        <p:spPr>
          <a:xfrm>
            <a:off x="4091769" y="2861481"/>
            <a:ext cx="2961564" cy="245659"/>
          </a:xfrm>
          <a:custGeom>
            <a:avLst/>
            <a:gdLst>
              <a:gd name="connsiteX0" fmla="*/ 0 w 2961564"/>
              <a:gd name="connsiteY0" fmla="*/ 191068 h 245659"/>
              <a:gd name="connsiteX1" fmla="*/ 68239 w 2961564"/>
              <a:gd name="connsiteY1" fmla="*/ 150125 h 245659"/>
              <a:gd name="connsiteX2" fmla="*/ 122830 w 2961564"/>
              <a:gd name="connsiteY2" fmla="*/ 109182 h 245659"/>
              <a:gd name="connsiteX3" fmla="*/ 163773 w 2961564"/>
              <a:gd name="connsiteY3" fmla="*/ 95534 h 245659"/>
              <a:gd name="connsiteX4" fmla="*/ 191069 w 2961564"/>
              <a:gd name="connsiteY4" fmla="*/ 54591 h 245659"/>
              <a:gd name="connsiteX5" fmla="*/ 232012 w 2961564"/>
              <a:gd name="connsiteY5" fmla="*/ 40943 h 245659"/>
              <a:gd name="connsiteX6" fmla="*/ 354842 w 2961564"/>
              <a:gd name="connsiteY6" fmla="*/ 27295 h 245659"/>
              <a:gd name="connsiteX7" fmla="*/ 436728 w 2961564"/>
              <a:gd name="connsiteY7" fmla="*/ 40943 h 245659"/>
              <a:gd name="connsiteX8" fmla="*/ 382137 w 2961564"/>
              <a:gd name="connsiteY8" fmla="*/ 122830 h 245659"/>
              <a:gd name="connsiteX9" fmla="*/ 423081 w 2961564"/>
              <a:gd name="connsiteY9" fmla="*/ 163773 h 245659"/>
              <a:gd name="connsiteX10" fmla="*/ 532263 w 2961564"/>
              <a:gd name="connsiteY10" fmla="*/ 218364 h 245659"/>
              <a:gd name="connsiteX11" fmla="*/ 573206 w 2961564"/>
              <a:gd name="connsiteY11" fmla="*/ 245659 h 245659"/>
              <a:gd name="connsiteX12" fmla="*/ 627797 w 2961564"/>
              <a:gd name="connsiteY12" fmla="*/ 232012 h 245659"/>
              <a:gd name="connsiteX13" fmla="*/ 750627 w 2961564"/>
              <a:gd name="connsiteY13" fmla="*/ 218364 h 245659"/>
              <a:gd name="connsiteX14" fmla="*/ 777922 w 2961564"/>
              <a:gd name="connsiteY14" fmla="*/ 177421 h 245659"/>
              <a:gd name="connsiteX15" fmla="*/ 832513 w 2961564"/>
              <a:gd name="connsiteY15" fmla="*/ 95534 h 245659"/>
              <a:gd name="connsiteX16" fmla="*/ 873457 w 2961564"/>
              <a:gd name="connsiteY16" fmla="*/ 122830 h 245659"/>
              <a:gd name="connsiteX17" fmla="*/ 928048 w 2961564"/>
              <a:gd name="connsiteY17" fmla="*/ 163773 h 245659"/>
              <a:gd name="connsiteX18" fmla="*/ 996286 w 2961564"/>
              <a:gd name="connsiteY18" fmla="*/ 191068 h 245659"/>
              <a:gd name="connsiteX19" fmla="*/ 1037230 w 2961564"/>
              <a:gd name="connsiteY19" fmla="*/ 218364 h 245659"/>
              <a:gd name="connsiteX20" fmla="*/ 1091821 w 2961564"/>
              <a:gd name="connsiteY20" fmla="*/ 232012 h 245659"/>
              <a:gd name="connsiteX21" fmla="*/ 1132764 w 2961564"/>
              <a:gd name="connsiteY21" fmla="*/ 245659 h 245659"/>
              <a:gd name="connsiteX22" fmla="*/ 1187355 w 2961564"/>
              <a:gd name="connsiteY22" fmla="*/ 232012 h 245659"/>
              <a:gd name="connsiteX23" fmla="*/ 1228298 w 2961564"/>
              <a:gd name="connsiteY23" fmla="*/ 218364 h 245659"/>
              <a:gd name="connsiteX24" fmla="*/ 1419367 w 2961564"/>
              <a:gd name="connsiteY24" fmla="*/ 177421 h 245659"/>
              <a:gd name="connsiteX25" fmla="*/ 1473958 w 2961564"/>
              <a:gd name="connsiteY25" fmla="*/ 150125 h 245659"/>
              <a:gd name="connsiteX26" fmla="*/ 1555845 w 2961564"/>
              <a:gd name="connsiteY26" fmla="*/ 95534 h 245659"/>
              <a:gd name="connsiteX27" fmla="*/ 1815152 w 2961564"/>
              <a:gd name="connsiteY27" fmla="*/ 81886 h 245659"/>
              <a:gd name="connsiteX28" fmla="*/ 1869743 w 2961564"/>
              <a:gd name="connsiteY28" fmla="*/ 68239 h 245659"/>
              <a:gd name="connsiteX29" fmla="*/ 1910686 w 2961564"/>
              <a:gd name="connsiteY29" fmla="*/ 54591 h 245659"/>
              <a:gd name="connsiteX30" fmla="*/ 2183642 w 2961564"/>
              <a:gd name="connsiteY30" fmla="*/ 40943 h 245659"/>
              <a:gd name="connsiteX31" fmla="*/ 2238233 w 2961564"/>
              <a:gd name="connsiteY31" fmla="*/ 27295 h 245659"/>
              <a:gd name="connsiteX32" fmla="*/ 2361063 w 2961564"/>
              <a:gd name="connsiteY32" fmla="*/ 0 h 245659"/>
              <a:gd name="connsiteX33" fmla="*/ 2483892 w 2961564"/>
              <a:gd name="connsiteY33" fmla="*/ 13647 h 245659"/>
              <a:gd name="connsiteX34" fmla="*/ 2579427 w 2961564"/>
              <a:gd name="connsiteY34" fmla="*/ 54591 h 245659"/>
              <a:gd name="connsiteX35" fmla="*/ 2647666 w 2961564"/>
              <a:gd name="connsiteY35" fmla="*/ 81886 h 245659"/>
              <a:gd name="connsiteX36" fmla="*/ 2688609 w 2961564"/>
              <a:gd name="connsiteY36" fmla="*/ 122830 h 245659"/>
              <a:gd name="connsiteX37" fmla="*/ 2729552 w 2961564"/>
              <a:gd name="connsiteY37" fmla="*/ 136477 h 245659"/>
              <a:gd name="connsiteX38" fmla="*/ 2784143 w 2961564"/>
              <a:gd name="connsiteY38" fmla="*/ 163773 h 245659"/>
              <a:gd name="connsiteX39" fmla="*/ 2866030 w 2961564"/>
              <a:gd name="connsiteY39" fmla="*/ 218364 h 245659"/>
              <a:gd name="connsiteX40" fmla="*/ 2906973 w 2961564"/>
              <a:gd name="connsiteY40" fmla="*/ 204716 h 245659"/>
              <a:gd name="connsiteX41" fmla="*/ 2934269 w 2961564"/>
              <a:gd name="connsiteY41" fmla="*/ 163773 h 245659"/>
              <a:gd name="connsiteX42" fmla="*/ 2961564 w 2961564"/>
              <a:gd name="connsiteY42" fmla="*/ 136477 h 24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61564" h="245659">
                <a:moveTo>
                  <a:pt x="0" y="191068"/>
                </a:moveTo>
                <a:cubicBezTo>
                  <a:pt x="22746" y="177420"/>
                  <a:pt x="46168" y="164839"/>
                  <a:pt x="68239" y="150125"/>
                </a:cubicBezTo>
                <a:cubicBezTo>
                  <a:pt x="87165" y="137508"/>
                  <a:pt x="103081" y="120467"/>
                  <a:pt x="122830" y="109182"/>
                </a:cubicBezTo>
                <a:cubicBezTo>
                  <a:pt x="135320" y="102045"/>
                  <a:pt x="150125" y="100083"/>
                  <a:pt x="163773" y="95534"/>
                </a:cubicBezTo>
                <a:cubicBezTo>
                  <a:pt x="172872" y="81886"/>
                  <a:pt x="178261" y="64838"/>
                  <a:pt x="191069" y="54591"/>
                </a:cubicBezTo>
                <a:cubicBezTo>
                  <a:pt x="202303" y="45604"/>
                  <a:pt x="217822" y="43308"/>
                  <a:pt x="232012" y="40943"/>
                </a:cubicBezTo>
                <a:cubicBezTo>
                  <a:pt x="272647" y="34170"/>
                  <a:pt x="313899" y="31844"/>
                  <a:pt x="354842" y="27295"/>
                </a:cubicBezTo>
                <a:cubicBezTo>
                  <a:pt x="382137" y="31844"/>
                  <a:pt x="417161" y="21376"/>
                  <a:pt x="436728" y="40943"/>
                </a:cubicBezTo>
                <a:cubicBezTo>
                  <a:pt x="471980" y="76195"/>
                  <a:pt x="392447" y="115957"/>
                  <a:pt x="382137" y="122830"/>
                </a:cubicBezTo>
                <a:cubicBezTo>
                  <a:pt x="395785" y="136478"/>
                  <a:pt x="407640" y="152192"/>
                  <a:pt x="423081" y="163773"/>
                </a:cubicBezTo>
                <a:cubicBezTo>
                  <a:pt x="536574" y="248892"/>
                  <a:pt x="448301" y="176384"/>
                  <a:pt x="532263" y="218364"/>
                </a:cubicBezTo>
                <a:cubicBezTo>
                  <a:pt x="546934" y="225699"/>
                  <a:pt x="559558" y="236561"/>
                  <a:pt x="573206" y="245659"/>
                </a:cubicBezTo>
                <a:cubicBezTo>
                  <a:pt x="591403" y="241110"/>
                  <a:pt x="609258" y="234864"/>
                  <a:pt x="627797" y="232012"/>
                </a:cubicBezTo>
                <a:cubicBezTo>
                  <a:pt x="668513" y="225748"/>
                  <a:pt x="711912" y="232442"/>
                  <a:pt x="750627" y="218364"/>
                </a:cubicBezTo>
                <a:cubicBezTo>
                  <a:pt x="766042" y="212759"/>
                  <a:pt x="768824" y="191069"/>
                  <a:pt x="777922" y="177421"/>
                </a:cubicBezTo>
                <a:cubicBezTo>
                  <a:pt x="784770" y="150030"/>
                  <a:pt x="785389" y="95534"/>
                  <a:pt x="832513" y="95534"/>
                </a:cubicBezTo>
                <a:cubicBezTo>
                  <a:pt x="848916" y="95534"/>
                  <a:pt x="860109" y="113296"/>
                  <a:pt x="873457" y="122830"/>
                </a:cubicBezTo>
                <a:cubicBezTo>
                  <a:pt x="891966" y="136051"/>
                  <a:pt x="908164" y="152727"/>
                  <a:pt x="928048" y="163773"/>
                </a:cubicBezTo>
                <a:cubicBezTo>
                  <a:pt x="949463" y="175670"/>
                  <a:pt x="974374" y="180112"/>
                  <a:pt x="996286" y="191068"/>
                </a:cubicBezTo>
                <a:cubicBezTo>
                  <a:pt x="1010957" y="198404"/>
                  <a:pt x="1022153" y="211903"/>
                  <a:pt x="1037230" y="218364"/>
                </a:cubicBezTo>
                <a:cubicBezTo>
                  <a:pt x="1054470" y="225753"/>
                  <a:pt x="1073786" y="226859"/>
                  <a:pt x="1091821" y="232012"/>
                </a:cubicBezTo>
                <a:cubicBezTo>
                  <a:pt x="1105653" y="235964"/>
                  <a:pt x="1119116" y="241110"/>
                  <a:pt x="1132764" y="245659"/>
                </a:cubicBezTo>
                <a:cubicBezTo>
                  <a:pt x="1150961" y="241110"/>
                  <a:pt x="1169320" y="237165"/>
                  <a:pt x="1187355" y="232012"/>
                </a:cubicBezTo>
                <a:cubicBezTo>
                  <a:pt x="1201187" y="228060"/>
                  <a:pt x="1214255" y="221485"/>
                  <a:pt x="1228298" y="218364"/>
                </a:cubicBezTo>
                <a:cubicBezTo>
                  <a:pt x="1291507" y="204317"/>
                  <a:pt x="1359001" y="203292"/>
                  <a:pt x="1419367" y="177421"/>
                </a:cubicBezTo>
                <a:cubicBezTo>
                  <a:pt x="1438067" y="169407"/>
                  <a:pt x="1456512" y="160592"/>
                  <a:pt x="1473958" y="150125"/>
                </a:cubicBezTo>
                <a:cubicBezTo>
                  <a:pt x="1502088" y="133247"/>
                  <a:pt x="1523085" y="97258"/>
                  <a:pt x="1555845" y="95534"/>
                </a:cubicBezTo>
                <a:lnTo>
                  <a:pt x="1815152" y="81886"/>
                </a:lnTo>
                <a:cubicBezTo>
                  <a:pt x="1833349" y="77337"/>
                  <a:pt x="1851708" y="73392"/>
                  <a:pt x="1869743" y="68239"/>
                </a:cubicBezTo>
                <a:cubicBezTo>
                  <a:pt x="1883575" y="64287"/>
                  <a:pt x="1896354" y="55837"/>
                  <a:pt x="1910686" y="54591"/>
                </a:cubicBezTo>
                <a:cubicBezTo>
                  <a:pt x="2001443" y="46699"/>
                  <a:pt x="2092657" y="45492"/>
                  <a:pt x="2183642" y="40943"/>
                </a:cubicBezTo>
                <a:cubicBezTo>
                  <a:pt x="2201839" y="36394"/>
                  <a:pt x="2219923" y="31364"/>
                  <a:pt x="2238233" y="27295"/>
                </a:cubicBezTo>
                <a:cubicBezTo>
                  <a:pt x="2394216" y="-7368"/>
                  <a:pt x="2227891" y="33291"/>
                  <a:pt x="2361063" y="0"/>
                </a:cubicBezTo>
                <a:cubicBezTo>
                  <a:pt x="2402006" y="4549"/>
                  <a:pt x="2443258" y="6875"/>
                  <a:pt x="2483892" y="13647"/>
                </a:cubicBezTo>
                <a:cubicBezTo>
                  <a:pt x="2517531" y="19253"/>
                  <a:pt x="2549594" y="41332"/>
                  <a:pt x="2579427" y="54591"/>
                </a:cubicBezTo>
                <a:cubicBezTo>
                  <a:pt x="2601814" y="64541"/>
                  <a:pt x="2624920" y="72788"/>
                  <a:pt x="2647666" y="81886"/>
                </a:cubicBezTo>
                <a:cubicBezTo>
                  <a:pt x="2661314" y="95534"/>
                  <a:pt x="2672550" y="112124"/>
                  <a:pt x="2688609" y="122830"/>
                </a:cubicBezTo>
                <a:cubicBezTo>
                  <a:pt x="2700579" y="130810"/>
                  <a:pt x="2716329" y="130810"/>
                  <a:pt x="2729552" y="136477"/>
                </a:cubicBezTo>
                <a:cubicBezTo>
                  <a:pt x="2748252" y="144491"/>
                  <a:pt x="2766697" y="153306"/>
                  <a:pt x="2784143" y="163773"/>
                </a:cubicBezTo>
                <a:cubicBezTo>
                  <a:pt x="2812273" y="180651"/>
                  <a:pt x="2866030" y="218364"/>
                  <a:pt x="2866030" y="218364"/>
                </a:cubicBezTo>
                <a:cubicBezTo>
                  <a:pt x="2879678" y="213815"/>
                  <a:pt x="2895739" y="213703"/>
                  <a:pt x="2906973" y="204716"/>
                </a:cubicBezTo>
                <a:cubicBezTo>
                  <a:pt x="2919781" y="194469"/>
                  <a:pt x="2924022" y="176581"/>
                  <a:pt x="2934269" y="163773"/>
                </a:cubicBezTo>
                <a:cubicBezTo>
                  <a:pt x="2942307" y="153725"/>
                  <a:pt x="2952466" y="145576"/>
                  <a:pt x="2961564" y="13647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20" name="Freeform 19"/>
          <p:cNvSpPr/>
          <p:nvPr/>
        </p:nvSpPr>
        <p:spPr>
          <a:xfrm>
            <a:off x="4223982" y="3429000"/>
            <a:ext cx="3152651" cy="272955"/>
          </a:xfrm>
          <a:custGeom>
            <a:avLst/>
            <a:gdLst>
              <a:gd name="connsiteX0" fmla="*/ 0 w 3152651"/>
              <a:gd name="connsiteY0" fmla="*/ 272955 h 272955"/>
              <a:gd name="connsiteX1" fmla="*/ 109182 w 3152651"/>
              <a:gd name="connsiteY1" fmla="*/ 136477 h 272955"/>
              <a:gd name="connsiteX2" fmla="*/ 136478 w 3152651"/>
              <a:gd name="connsiteY2" fmla="*/ 95534 h 272955"/>
              <a:gd name="connsiteX3" fmla="*/ 177421 w 3152651"/>
              <a:gd name="connsiteY3" fmla="*/ 81886 h 272955"/>
              <a:gd name="connsiteX4" fmla="*/ 259308 w 3152651"/>
              <a:gd name="connsiteY4" fmla="*/ 109182 h 272955"/>
              <a:gd name="connsiteX5" fmla="*/ 423081 w 3152651"/>
              <a:gd name="connsiteY5" fmla="*/ 177420 h 272955"/>
              <a:gd name="connsiteX6" fmla="*/ 573206 w 3152651"/>
              <a:gd name="connsiteY6" fmla="*/ 204716 h 272955"/>
              <a:gd name="connsiteX7" fmla="*/ 627797 w 3152651"/>
              <a:gd name="connsiteY7" fmla="*/ 218364 h 272955"/>
              <a:gd name="connsiteX8" fmla="*/ 723332 w 3152651"/>
              <a:gd name="connsiteY8" fmla="*/ 232011 h 272955"/>
              <a:gd name="connsiteX9" fmla="*/ 846161 w 3152651"/>
              <a:gd name="connsiteY9" fmla="*/ 218364 h 272955"/>
              <a:gd name="connsiteX10" fmla="*/ 887105 w 3152651"/>
              <a:gd name="connsiteY10" fmla="*/ 163773 h 272955"/>
              <a:gd name="connsiteX11" fmla="*/ 928048 w 3152651"/>
              <a:gd name="connsiteY11" fmla="*/ 68238 h 272955"/>
              <a:gd name="connsiteX12" fmla="*/ 968991 w 3152651"/>
              <a:gd name="connsiteY12" fmla="*/ 54591 h 272955"/>
              <a:gd name="connsiteX13" fmla="*/ 1078173 w 3152651"/>
              <a:gd name="connsiteY13" fmla="*/ 27295 h 272955"/>
              <a:gd name="connsiteX14" fmla="*/ 1132764 w 3152651"/>
              <a:gd name="connsiteY14" fmla="*/ 13647 h 272955"/>
              <a:gd name="connsiteX15" fmla="*/ 1173708 w 3152651"/>
              <a:gd name="connsiteY15" fmla="*/ 0 h 272955"/>
              <a:gd name="connsiteX16" fmla="*/ 1364776 w 3152651"/>
              <a:gd name="connsiteY16" fmla="*/ 13647 h 272955"/>
              <a:gd name="connsiteX17" fmla="*/ 1433015 w 3152651"/>
              <a:gd name="connsiteY17" fmla="*/ 27295 h 272955"/>
              <a:gd name="connsiteX18" fmla="*/ 1637732 w 3152651"/>
              <a:gd name="connsiteY18" fmla="*/ 40943 h 272955"/>
              <a:gd name="connsiteX19" fmla="*/ 2306472 w 3152651"/>
              <a:gd name="connsiteY19" fmla="*/ 27295 h 272955"/>
              <a:gd name="connsiteX20" fmla="*/ 2347415 w 3152651"/>
              <a:gd name="connsiteY20" fmla="*/ 13647 h 272955"/>
              <a:gd name="connsiteX21" fmla="*/ 2470245 w 3152651"/>
              <a:gd name="connsiteY21" fmla="*/ 27295 h 272955"/>
              <a:gd name="connsiteX22" fmla="*/ 2661314 w 3152651"/>
              <a:gd name="connsiteY22" fmla="*/ 68238 h 272955"/>
              <a:gd name="connsiteX23" fmla="*/ 2715905 w 3152651"/>
              <a:gd name="connsiteY23" fmla="*/ 95534 h 272955"/>
              <a:gd name="connsiteX24" fmla="*/ 2838735 w 3152651"/>
              <a:gd name="connsiteY24" fmla="*/ 122829 h 272955"/>
              <a:gd name="connsiteX25" fmla="*/ 2893326 w 3152651"/>
              <a:gd name="connsiteY25" fmla="*/ 150125 h 272955"/>
              <a:gd name="connsiteX26" fmla="*/ 2975212 w 3152651"/>
              <a:gd name="connsiteY26" fmla="*/ 163773 h 272955"/>
              <a:gd name="connsiteX27" fmla="*/ 3029803 w 3152651"/>
              <a:gd name="connsiteY27" fmla="*/ 177420 h 272955"/>
              <a:gd name="connsiteX28" fmla="*/ 3152633 w 3152651"/>
              <a:gd name="connsiteY28" fmla="*/ 136477 h 27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52651" h="272955">
                <a:moveTo>
                  <a:pt x="0" y="272955"/>
                </a:moveTo>
                <a:cubicBezTo>
                  <a:pt x="50388" y="212489"/>
                  <a:pt x="67670" y="194593"/>
                  <a:pt x="109182" y="136477"/>
                </a:cubicBezTo>
                <a:cubicBezTo>
                  <a:pt x="118716" y="123130"/>
                  <a:pt x="123670" y="105781"/>
                  <a:pt x="136478" y="95534"/>
                </a:cubicBezTo>
                <a:cubicBezTo>
                  <a:pt x="147712" y="86547"/>
                  <a:pt x="163773" y="86435"/>
                  <a:pt x="177421" y="81886"/>
                </a:cubicBezTo>
                <a:cubicBezTo>
                  <a:pt x="204717" y="90985"/>
                  <a:pt x="232749" y="98116"/>
                  <a:pt x="259308" y="109182"/>
                </a:cubicBezTo>
                <a:cubicBezTo>
                  <a:pt x="361966" y="151957"/>
                  <a:pt x="316921" y="150880"/>
                  <a:pt x="423081" y="177420"/>
                </a:cubicBezTo>
                <a:cubicBezTo>
                  <a:pt x="546898" y="208375"/>
                  <a:pt x="393902" y="172115"/>
                  <a:pt x="573206" y="204716"/>
                </a:cubicBezTo>
                <a:cubicBezTo>
                  <a:pt x="591660" y="208071"/>
                  <a:pt x="609342" y="215009"/>
                  <a:pt x="627797" y="218364"/>
                </a:cubicBezTo>
                <a:cubicBezTo>
                  <a:pt x="659446" y="224118"/>
                  <a:pt x="691487" y="227462"/>
                  <a:pt x="723332" y="232011"/>
                </a:cubicBezTo>
                <a:cubicBezTo>
                  <a:pt x="764275" y="227462"/>
                  <a:pt x="808135" y="234208"/>
                  <a:pt x="846161" y="218364"/>
                </a:cubicBezTo>
                <a:cubicBezTo>
                  <a:pt x="867158" y="209615"/>
                  <a:pt x="876933" y="184118"/>
                  <a:pt x="887105" y="163773"/>
                </a:cubicBezTo>
                <a:cubicBezTo>
                  <a:pt x="908960" y="120063"/>
                  <a:pt x="886648" y="101358"/>
                  <a:pt x="928048" y="68238"/>
                </a:cubicBezTo>
                <a:cubicBezTo>
                  <a:pt x="939281" y="59251"/>
                  <a:pt x="955112" y="58376"/>
                  <a:pt x="968991" y="54591"/>
                </a:cubicBezTo>
                <a:cubicBezTo>
                  <a:pt x="1005183" y="44720"/>
                  <a:pt x="1041779" y="36394"/>
                  <a:pt x="1078173" y="27295"/>
                </a:cubicBezTo>
                <a:cubicBezTo>
                  <a:pt x="1096370" y="22746"/>
                  <a:pt x="1114969" y="19578"/>
                  <a:pt x="1132764" y="13647"/>
                </a:cubicBezTo>
                <a:lnTo>
                  <a:pt x="1173708" y="0"/>
                </a:lnTo>
                <a:cubicBezTo>
                  <a:pt x="1237397" y="4549"/>
                  <a:pt x="1301275" y="6963"/>
                  <a:pt x="1364776" y="13647"/>
                </a:cubicBezTo>
                <a:cubicBezTo>
                  <a:pt x="1387845" y="16075"/>
                  <a:pt x="1409933" y="24987"/>
                  <a:pt x="1433015" y="27295"/>
                </a:cubicBezTo>
                <a:cubicBezTo>
                  <a:pt x="1501066" y="34100"/>
                  <a:pt x="1569493" y="36394"/>
                  <a:pt x="1637732" y="40943"/>
                </a:cubicBezTo>
                <a:lnTo>
                  <a:pt x="2306472" y="27295"/>
                </a:lnTo>
                <a:cubicBezTo>
                  <a:pt x="2320847" y="26742"/>
                  <a:pt x="2333029" y="13647"/>
                  <a:pt x="2347415" y="13647"/>
                </a:cubicBezTo>
                <a:cubicBezTo>
                  <a:pt x="2388610" y="13647"/>
                  <a:pt x="2429302" y="22746"/>
                  <a:pt x="2470245" y="27295"/>
                </a:cubicBezTo>
                <a:cubicBezTo>
                  <a:pt x="2586927" y="66189"/>
                  <a:pt x="2523582" y="51022"/>
                  <a:pt x="2661314" y="68238"/>
                </a:cubicBezTo>
                <a:cubicBezTo>
                  <a:pt x="2679511" y="77337"/>
                  <a:pt x="2696855" y="88390"/>
                  <a:pt x="2715905" y="95534"/>
                </a:cubicBezTo>
                <a:cubicBezTo>
                  <a:pt x="2737937" y="103796"/>
                  <a:pt x="2820199" y="119122"/>
                  <a:pt x="2838735" y="122829"/>
                </a:cubicBezTo>
                <a:cubicBezTo>
                  <a:pt x="2856932" y="131928"/>
                  <a:pt x="2873839" y="144279"/>
                  <a:pt x="2893326" y="150125"/>
                </a:cubicBezTo>
                <a:cubicBezTo>
                  <a:pt x="2919831" y="158077"/>
                  <a:pt x="2948077" y="158346"/>
                  <a:pt x="2975212" y="163773"/>
                </a:cubicBezTo>
                <a:cubicBezTo>
                  <a:pt x="2993605" y="167451"/>
                  <a:pt x="3011606" y="172871"/>
                  <a:pt x="3029803" y="177420"/>
                </a:cubicBezTo>
                <a:cubicBezTo>
                  <a:pt x="3157074" y="149138"/>
                  <a:pt x="3152633" y="192067"/>
                  <a:pt x="3152633" y="13647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21" name="TextBox 20"/>
          <p:cNvSpPr txBox="1"/>
          <p:nvPr/>
        </p:nvSpPr>
        <p:spPr>
          <a:xfrm>
            <a:off x="5456338" y="1305728"/>
            <a:ext cx="2634036" cy="923330"/>
          </a:xfrm>
          <a:prstGeom prst="rect">
            <a:avLst/>
          </a:prstGeom>
          <a:noFill/>
        </p:spPr>
        <p:txBody>
          <a:bodyPr wrap="square" rtlCol="0">
            <a:spAutoFit/>
          </a:bodyPr>
          <a:lstStyle/>
          <a:p>
            <a:pPr defTabSz="914400"/>
            <a:r>
              <a:rPr lang="en-US" dirty="0">
                <a:solidFill>
                  <a:srgbClr val="FF0000"/>
                </a:solidFill>
              </a:rPr>
              <a:t>ESP</a:t>
            </a:r>
            <a:r>
              <a:rPr lang="en-US" dirty="0">
                <a:solidFill>
                  <a:srgbClr val="292934"/>
                </a:solidFill>
              </a:rPr>
              <a:t>- P T inputs taken from r</a:t>
            </a:r>
            <a:r>
              <a:rPr lang="en-US" dirty="0">
                <a:solidFill>
                  <a:srgbClr val="FF0000"/>
                </a:solidFill>
              </a:rPr>
              <a:t>andomly</a:t>
            </a:r>
            <a:r>
              <a:rPr lang="en-US" dirty="0">
                <a:solidFill>
                  <a:srgbClr val="292934"/>
                </a:solidFill>
              </a:rPr>
              <a:t> selected observations </a:t>
            </a:r>
          </a:p>
        </p:txBody>
      </p:sp>
      <p:sp>
        <p:nvSpPr>
          <p:cNvPr id="22" name="TextBox 21"/>
          <p:cNvSpPr txBox="1"/>
          <p:nvPr/>
        </p:nvSpPr>
        <p:spPr>
          <a:xfrm>
            <a:off x="838199" y="5526770"/>
            <a:ext cx="8229601" cy="1200329"/>
          </a:xfrm>
          <a:prstGeom prst="rect">
            <a:avLst/>
          </a:prstGeom>
          <a:noFill/>
        </p:spPr>
        <p:txBody>
          <a:bodyPr wrap="square" rtlCol="0">
            <a:spAutoFit/>
          </a:bodyPr>
          <a:lstStyle/>
          <a:p>
            <a:pPr defTabSz="914400"/>
            <a:r>
              <a:rPr lang="en-US" sz="2400" dirty="0">
                <a:solidFill>
                  <a:srgbClr val="FF0000"/>
                </a:solidFill>
              </a:rPr>
              <a:t>Both ESP and NMME_VIC have the same initial conditions, but  ESP has no climate  forecast information of P and Tsurf</a:t>
            </a:r>
          </a:p>
        </p:txBody>
      </p:sp>
      <p:cxnSp>
        <p:nvCxnSpPr>
          <p:cNvPr id="6" name="Straight Arrow Connector 5"/>
          <p:cNvCxnSpPr/>
          <p:nvPr/>
        </p:nvCxnSpPr>
        <p:spPr>
          <a:xfrm>
            <a:off x="4953000" y="3886200"/>
            <a:ext cx="2209800" cy="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7" name="TextBox 6"/>
          <p:cNvSpPr txBox="1"/>
          <p:nvPr/>
        </p:nvSpPr>
        <p:spPr>
          <a:xfrm>
            <a:off x="6076950" y="3772443"/>
            <a:ext cx="2971800" cy="369332"/>
          </a:xfrm>
          <a:prstGeom prst="rect">
            <a:avLst/>
          </a:prstGeom>
          <a:noFill/>
        </p:spPr>
        <p:txBody>
          <a:bodyPr wrap="square" rtlCol="0">
            <a:spAutoFit/>
          </a:bodyPr>
          <a:lstStyle/>
          <a:p>
            <a:pPr defTabSz="914400"/>
            <a:r>
              <a:rPr lang="en-US" dirty="0">
                <a:solidFill>
                  <a:srgbClr val="292934"/>
                </a:solidFill>
              </a:rPr>
              <a:t>Fcst forward</a:t>
            </a:r>
          </a:p>
        </p:txBody>
      </p:sp>
      <p:sp>
        <p:nvSpPr>
          <p:cNvPr id="4" name="TextBox 3"/>
          <p:cNvSpPr txBox="1"/>
          <p:nvPr/>
        </p:nvSpPr>
        <p:spPr>
          <a:xfrm>
            <a:off x="3406290" y="1295400"/>
            <a:ext cx="1635384" cy="369332"/>
          </a:xfrm>
          <a:prstGeom prst="rect">
            <a:avLst/>
          </a:prstGeom>
          <a:noFill/>
        </p:spPr>
        <p:txBody>
          <a:bodyPr wrap="none" rtlCol="0">
            <a:spAutoFit/>
          </a:bodyPr>
          <a:lstStyle/>
          <a:p>
            <a:pPr defTabSz="914400"/>
            <a:r>
              <a:rPr lang="en-US" dirty="0">
                <a:solidFill>
                  <a:srgbClr val="292934"/>
                </a:solidFill>
              </a:rPr>
              <a:t>Starting date</a:t>
            </a:r>
          </a:p>
        </p:txBody>
      </p:sp>
      <p:cxnSp>
        <p:nvCxnSpPr>
          <p:cNvPr id="11" name="Straight Arrow Connector 10"/>
          <p:cNvCxnSpPr/>
          <p:nvPr/>
        </p:nvCxnSpPr>
        <p:spPr>
          <a:xfrm flipH="1">
            <a:off x="4053669" y="1600200"/>
            <a:ext cx="38100" cy="1524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9" name="TextBox 8"/>
          <p:cNvSpPr txBox="1"/>
          <p:nvPr/>
        </p:nvSpPr>
        <p:spPr>
          <a:xfrm>
            <a:off x="3481638" y="4141775"/>
            <a:ext cx="1260959" cy="369332"/>
          </a:xfrm>
          <a:prstGeom prst="rect">
            <a:avLst/>
          </a:prstGeom>
          <a:noFill/>
        </p:spPr>
        <p:txBody>
          <a:bodyPr wrap="square" rtlCol="0">
            <a:spAutoFit/>
          </a:bodyPr>
          <a:lstStyle/>
          <a:p>
            <a:pPr defTabSz="914400"/>
            <a:r>
              <a:rPr lang="en-US" dirty="0">
                <a:solidFill>
                  <a:srgbClr val="292934"/>
                </a:solidFill>
              </a:rPr>
              <a:t>Feb 5</a:t>
            </a:r>
          </a:p>
        </p:txBody>
      </p:sp>
      <p:sp>
        <p:nvSpPr>
          <p:cNvPr id="12" name="TextBox 11"/>
          <p:cNvSpPr txBox="1"/>
          <p:nvPr/>
        </p:nvSpPr>
        <p:spPr>
          <a:xfrm>
            <a:off x="4343400" y="4141775"/>
            <a:ext cx="1905000" cy="369332"/>
          </a:xfrm>
          <a:prstGeom prst="rect">
            <a:avLst/>
          </a:prstGeom>
          <a:noFill/>
        </p:spPr>
        <p:txBody>
          <a:bodyPr wrap="square" rtlCol="0">
            <a:spAutoFit/>
          </a:bodyPr>
          <a:lstStyle/>
          <a:p>
            <a:pPr defTabSz="914400"/>
            <a:r>
              <a:rPr lang="en-US" dirty="0">
                <a:solidFill>
                  <a:srgbClr val="292934"/>
                </a:solidFill>
              </a:rPr>
              <a:t>Feb 6---</a:t>
            </a:r>
            <a:r>
              <a:rPr lang="en-US" dirty="0">
                <a:solidFill>
                  <a:srgbClr val="292934"/>
                </a:solidFill>
                <a:sym typeface="Wingdings" pitchFamily="2" charset="2"/>
              </a:rPr>
              <a:t></a:t>
            </a:r>
            <a:endParaRPr lang="en-US" dirty="0">
              <a:solidFill>
                <a:srgbClr val="292934"/>
              </a:solidFill>
            </a:endParaRPr>
          </a:p>
        </p:txBody>
      </p:sp>
      <p:sp>
        <p:nvSpPr>
          <p:cNvPr id="16" name="Slide Number Placeholder 15"/>
          <p:cNvSpPr>
            <a:spLocks noGrp="1"/>
          </p:cNvSpPr>
          <p:nvPr>
            <p:ph type="sldNum" sz="quarter" idx="12"/>
          </p:nvPr>
        </p:nvSpPr>
        <p:spPr/>
        <p:txBody>
          <a:bodyPr/>
          <a:lstStyle/>
          <a:p>
            <a:fld id="{168F026F-485C-4091-AFE1-3E35BB4E60ED}" type="slidenum">
              <a:rPr lang="en-US" smtClean="0"/>
              <a:pPr/>
              <a:t>35</a:t>
            </a:fld>
            <a:endParaRPr lang="en-US" dirty="0"/>
          </a:p>
        </p:txBody>
      </p:sp>
      <p:sp>
        <p:nvSpPr>
          <p:cNvPr id="3" name="TextBox 2"/>
          <p:cNvSpPr txBox="1"/>
          <p:nvPr/>
        </p:nvSpPr>
        <p:spPr>
          <a:xfrm>
            <a:off x="5800307" y="4326441"/>
            <a:ext cx="2581693" cy="1200329"/>
          </a:xfrm>
          <a:prstGeom prst="rect">
            <a:avLst/>
          </a:prstGeom>
          <a:noFill/>
        </p:spPr>
        <p:txBody>
          <a:bodyPr wrap="square" rtlCol="0">
            <a:spAutoFit/>
          </a:bodyPr>
          <a:lstStyle/>
          <a:p>
            <a:pPr defTabSz="914400"/>
            <a:r>
              <a:rPr lang="en-US" dirty="0">
                <a:solidFill>
                  <a:srgbClr val="FF0000"/>
                </a:solidFill>
              </a:rPr>
              <a:t>NMME_VIC  </a:t>
            </a:r>
            <a:r>
              <a:rPr lang="en-US" dirty="0">
                <a:solidFill>
                  <a:srgbClr val="292934"/>
                </a:solidFill>
              </a:rPr>
              <a:t>:forcings   were taken from error corrected  T P from </a:t>
            </a:r>
            <a:r>
              <a:rPr lang="en-US" dirty="0">
                <a:solidFill>
                  <a:srgbClr val="FF0000"/>
                </a:solidFill>
              </a:rPr>
              <a:t>CGCM</a:t>
            </a:r>
            <a:r>
              <a:rPr lang="en-US" dirty="0">
                <a:solidFill>
                  <a:srgbClr val="292934"/>
                </a:solidFill>
              </a:rPr>
              <a:t> </a:t>
            </a:r>
          </a:p>
        </p:txBody>
      </p:sp>
    </p:spTree>
    <p:extLst>
      <p:ext uri="{BB962C8B-B14F-4D97-AF65-F5344CB8AC3E}">
        <p14:creationId xmlns:p14="http://schemas.microsoft.com/office/powerpoint/2010/main" val="6361591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2600" y="274638"/>
            <a:ext cx="2514600" cy="868362"/>
          </a:xfrm>
        </p:spPr>
        <p:txBody>
          <a:bodyPr>
            <a:normAutofit fontScale="90000"/>
          </a:bodyPr>
          <a:lstStyle/>
          <a:p>
            <a:r>
              <a:rPr lang="en-US" sz="3200" dirty="0" smtClean="0"/>
              <a:t>Fcst skill for SM </a:t>
            </a:r>
            <a:endParaRPr lang="en-US" sz="3200" dirty="0"/>
          </a:p>
        </p:txBody>
      </p:sp>
      <p:sp>
        <p:nvSpPr>
          <p:cNvPr id="4" name="Slide Number Placeholder 3"/>
          <p:cNvSpPr>
            <a:spLocks noGrp="1"/>
          </p:cNvSpPr>
          <p:nvPr>
            <p:ph type="sldNum" sz="quarter" idx="12"/>
          </p:nvPr>
        </p:nvSpPr>
        <p:spPr/>
        <p:txBody>
          <a:bodyPr/>
          <a:lstStyle/>
          <a:p>
            <a:fld id="{15DCD5A6-331F-4B9D-AA2F-46D496228D8B}" type="slidenum">
              <a:rPr lang="en-US" smtClean="0"/>
              <a:pPr/>
              <a:t>36</a:t>
            </a:fld>
            <a:endParaRPr lang="en-US"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31618" y="723900"/>
            <a:ext cx="5219700" cy="6134100"/>
          </a:xfrm>
          <a:prstGeom prst="rect">
            <a:avLst/>
          </a:prstGeom>
        </p:spPr>
      </p:pic>
      <p:sp>
        <p:nvSpPr>
          <p:cNvPr id="3" name="TextBox 2"/>
          <p:cNvSpPr txBox="1"/>
          <p:nvPr/>
        </p:nvSpPr>
        <p:spPr>
          <a:xfrm>
            <a:off x="5562600" y="1219200"/>
            <a:ext cx="3048000" cy="4893647"/>
          </a:xfrm>
          <a:prstGeom prst="rect">
            <a:avLst/>
          </a:prstGeom>
          <a:noFill/>
        </p:spPr>
        <p:txBody>
          <a:bodyPr wrap="square" rtlCol="0">
            <a:spAutoFit/>
          </a:bodyPr>
          <a:lstStyle/>
          <a:p>
            <a:pPr marL="342900" indent="-342900" defTabSz="914400">
              <a:buFont typeface="Wingdings" panose="05000000000000000000" pitchFamily="2" charset="2"/>
              <a:buChar char="Ø"/>
            </a:pPr>
            <a:r>
              <a:rPr lang="en-US" sz="2400" dirty="0">
                <a:solidFill>
                  <a:srgbClr val="292934"/>
                </a:solidFill>
              </a:rPr>
              <a:t>Lead-1 : correlation &gt;0.8 (</a:t>
            </a:r>
            <a:r>
              <a:rPr lang="en-US" sz="2400" dirty="0">
                <a:solidFill>
                  <a:srgbClr val="FF0000"/>
                </a:solidFill>
              </a:rPr>
              <a:t>WOW!!!)</a:t>
            </a:r>
            <a:r>
              <a:rPr lang="en-US" sz="2400" dirty="0">
                <a:solidFill>
                  <a:srgbClr val="292934"/>
                </a:solidFill>
              </a:rPr>
              <a:t> </a:t>
            </a:r>
          </a:p>
          <a:p>
            <a:pPr marL="342900" indent="-342900" defTabSz="914400">
              <a:buFont typeface="Wingdings" panose="05000000000000000000" pitchFamily="2" charset="2"/>
              <a:buChar char="Ø"/>
            </a:pPr>
            <a:r>
              <a:rPr lang="en-US" sz="2400" dirty="0">
                <a:solidFill>
                  <a:srgbClr val="292934"/>
                </a:solidFill>
              </a:rPr>
              <a:t>Lead-3: Over the western interior  dry region, the fcsts are still skillful  for all seasons and the North Central for January (high skill regions)</a:t>
            </a:r>
          </a:p>
          <a:p>
            <a:pPr marL="342900" indent="-342900" defTabSz="914400">
              <a:buFont typeface="Wingdings" panose="05000000000000000000" pitchFamily="2" charset="2"/>
              <a:buChar char="Ø"/>
            </a:pPr>
            <a:r>
              <a:rPr lang="en-US" sz="2400" dirty="0">
                <a:solidFill>
                  <a:srgbClr val="292934"/>
                </a:solidFill>
              </a:rPr>
              <a:t>Low skill regions are circled </a:t>
            </a:r>
          </a:p>
          <a:p>
            <a:pPr marL="342900" indent="-342900" defTabSz="914400">
              <a:buFont typeface="Wingdings" panose="05000000000000000000" pitchFamily="2" charset="2"/>
              <a:buChar char="Ø"/>
            </a:pPr>
            <a:endParaRPr lang="en-US" sz="2400" dirty="0">
              <a:solidFill>
                <a:srgbClr val="292934"/>
              </a:solidFill>
            </a:endParaRPr>
          </a:p>
        </p:txBody>
      </p:sp>
      <p:sp>
        <p:nvSpPr>
          <p:cNvPr id="6" name="Oval 5"/>
          <p:cNvSpPr/>
          <p:nvPr/>
        </p:nvSpPr>
        <p:spPr>
          <a:xfrm>
            <a:off x="2971800" y="2822865"/>
            <a:ext cx="3810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7" name="Oval 6"/>
          <p:cNvSpPr/>
          <p:nvPr/>
        </p:nvSpPr>
        <p:spPr>
          <a:xfrm>
            <a:off x="2209800" y="4419600"/>
            <a:ext cx="55245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8" name="Oval 7"/>
          <p:cNvSpPr/>
          <p:nvPr/>
        </p:nvSpPr>
        <p:spPr>
          <a:xfrm>
            <a:off x="2895600" y="1600200"/>
            <a:ext cx="40005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Tree>
    <p:extLst>
      <p:ext uri="{BB962C8B-B14F-4D97-AF65-F5344CB8AC3E}">
        <p14:creationId xmlns:p14="http://schemas.microsoft.com/office/powerpoint/2010/main" val="11969286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76200"/>
            <a:ext cx="4724400" cy="2057400"/>
          </a:xfrm>
        </p:spPr>
        <p:txBody>
          <a:bodyPr>
            <a:normAutofit/>
          </a:bodyPr>
          <a:lstStyle/>
          <a:p>
            <a:r>
              <a:rPr lang="en-US" sz="2800" dirty="0" smtClean="0"/>
              <a:t>Differences btw NMME and ESP for Lead-3 months</a:t>
            </a:r>
            <a:endParaRPr lang="en-US" sz="2800"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r="49423" b="512"/>
          <a:stretch/>
        </p:blipFill>
        <p:spPr>
          <a:xfrm>
            <a:off x="24581" y="353829"/>
            <a:ext cx="2675667" cy="6196450"/>
          </a:xfrm>
        </p:spPr>
      </p:pic>
      <p:sp>
        <p:nvSpPr>
          <p:cNvPr id="4" name="Slide Number Placeholder 3"/>
          <p:cNvSpPr>
            <a:spLocks noGrp="1"/>
          </p:cNvSpPr>
          <p:nvPr>
            <p:ph type="sldNum" sz="quarter" idx="12"/>
          </p:nvPr>
        </p:nvSpPr>
        <p:spPr/>
        <p:txBody>
          <a:bodyPr/>
          <a:lstStyle/>
          <a:p>
            <a:fld id="{15DCD5A6-331F-4B9D-AA2F-46D496228D8B}" type="slidenum">
              <a:rPr lang="en-US" smtClean="0"/>
              <a:pPr/>
              <a:t>37</a:t>
            </a:fld>
            <a:endParaRPr lang="en-US" dirty="0"/>
          </a:p>
        </p:txBody>
      </p:sp>
      <p:sp>
        <p:nvSpPr>
          <p:cNvPr id="6" name="TextBox 5"/>
          <p:cNvSpPr txBox="1"/>
          <p:nvPr/>
        </p:nvSpPr>
        <p:spPr>
          <a:xfrm>
            <a:off x="3581400" y="1752600"/>
            <a:ext cx="4724400" cy="4832092"/>
          </a:xfrm>
          <a:prstGeom prst="rect">
            <a:avLst/>
          </a:prstGeom>
          <a:noFill/>
        </p:spPr>
        <p:txBody>
          <a:bodyPr wrap="square" rtlCol="0">
            <a:spAutoFit/>
          </a:bodyPr>
          <a:lstStyle/>
          <a:p>
            <a:pPr marL="457200" indent="-457200" defTabSz="914400">
              <a:buFontTx/>
              <a:buAutoNum type="arabicPeriod"/>
            </a:pPr>
            <a:r>
              <a:rPr lang="en-US" sz="2800" dirty="0">
                <a:solidFill>
                  <a:srgbClr val="292934"/>
                </a:solidFill>
              </a:rPr>
              <a:t>No significant </a:t>
            </a:r>
            <a:r>
              <a:rPr lang="en-US" sz="2800" dirty="0" smtClean="0">
                <a:solidFill>
                  <a:srgbClr val="292934"/>
                </a:solidFill>
              </a:rPr>
              <a:t>differences for </a:t>
            </a:r>
            <a:r>
              <a:rPr lang="en-US" sz="2800" dirty="0">
                <a:solidFill>
                  <a:srgbClr val="292934"/>
                </a:solidFill>
              </a:rPr>
              <a:t>Lead-1 and Lead-2</a:t>
            </a:r>
          </a:p>
          <a:p>
            <a:pPr marL="457200" indent="-457200" defTabSz="914400">
              <a:buFontTx/>
              <a:buAutoNum type="arabicPeriod"/>
            </a:pPr>
            <a:r>
              <a:rPr lang="en-US" sz="2800" dirty="0">
                <a:solidFill>
                  <a:srgbClr val="292934"/>
                </a:solidFill>
              </a:rPr>
              <a:t>Only October and January forecasts </a:t>
            </a:r>
            <a:r>
              <a:rPr lang="en-US" sz="2800" dirty="0" smtClean="0">
                <a:solidFill>
                  <a:srgbClr val="292934"/>
                </a:solidFill>
              </a:rPr>
              <a:t>pass a field significance test</a:t>
            </a:r>
            <a:endParaRPr lang="en-US" sz="2800" dirty="0">
              <a:solidFill>
                <a:srgbClr val="292934"/>
              </a:solidFill>
            </a:endParaRPr>
          </a:p>
          <a:p>
            <a:pPr marL="514350" indent="-514350" defTabSz="914400">
              <a:buFontTx/>
              <a:buAutoNum type="arabicPeriod" startAt="3"/>
            </a:pPr>
            <a:r>
              <a:rPr lang="en-US" sz="2800" dirty="0" smtClean="0">
                <a:solidFill>
                  <a:srgbClr val="292934"/>
                </a:solidFill>
              </a:rPr>
              <a:t>Differences </a:t>
            </a:r>
            <a:r>
              <a:rPr lang="en-US" sz="2800" dirty="0">
                <a:solidFill>
                  <a:srgbClr val="292934"/>
                </a:solidFill>
              </a:rPr>
              <a:t>are in </a:t>
            </a:r>
            <a:r>
              <a:rPr lang="en-US" sz="2800" dirty="0" smtClean="0">
                <a:solidFill>
                  <a:srgbClr val="292934"/>
                </a:solidFill>
              </a:rPr>
              <a:t>the areas </a:t>
            </a:r>
            <a:r>
              <a:rPr lang="en-US" sz="2800" dirty="0">
                <a:solidFill>
                  <a:srgbClr val="292934"/>
                </a:solidFill>
              </a:rPr>
              <a:t>that the skill is low and dynamically active areas</a:t>
            </a:r>
          </a:p>
          <a:p>
            <a:pPr marL="514350" indent="-514350" defTabSz="914400">
              <a:buFontTx/>
              <a:buAutoNum type="arabicPeriod" startAt="4"/>
            </a:pPr>
            <a:r>
              <a:rPr lang="en-US" sz="2800" dirty="0" smtClean="0">
                <a:solidFill>
                  <a:srgbClr val="292934"/>
                </a:solidFill>
              </a:rPr>
              <a:t>Oct </a:t>
            </a:r>
            <a:r>
              <a:rPr lang="en-US" sz="2800" dirty="0">
                <a:solidFill>
                  <a:srgbClr val="292934"/>
                </a:solidFill>
              </a:rPr>
              <a:t>fcsts are helped </a:t>
            </a:r>
            <a:r>
              <a:rPr lang="en-US" sz="2800" dirty="0" smtClean="0">
                <a:solidFill>
                  <a:srgbClr val="292934"/>
                </a:solidFill>
              </a:rPr>
              <a:t>by some skill in P </a:t>
            </a:r>
            <a:r>
              <a:rPr lang="en-US" sz="2800" dirty="0">
                <a:solidFill>
                  <a:srgbClr val="292934"/>
                </a:solidFill>
              </a:rPr>
              <a:t>forecasts</a:t>
            </a:r>
          </a:p>
        </p:txBody>
      </p:sp>
    </p:spTree>
    <p:extLst>
      <p:ext uri="{BB962C8B-B14F-4D97-AF65-F5344CB8AC3E}">
        <p14:creationId xmlns:p14="http://schemas.microsoft.com/office/powerpoint/2010/main" val="34518167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2100" y="274638"/>
            <a:ext cx="2705100" cy="868362"/>
          </a:xfrm>
        </p:spPr>
        <p:txBody>
          <a:bodyPr>
            <a:normAutofit/>
          </a:bodyPr>
          <a:lstStyle/>
          <a:p>
            <a:r>
              <a:rPr lang="en-US" sz="2400" dirty="0" smtClean="0"/>
              <a:t>FCST skill for P</a:t>
            </a:r>
            <a:endParaRPr lang="en-US" sz="2400" dirty="0"/>
          </a:p>
        </p:txBody>
      </p:sp>
      <p:sp>
        <p:nvSpPr>
          <p:cNvPr id="4" name="Slide Number Placeholder 3"/>
          <p:cNvSpPr>
            <a:spLocks noGrp="1"/>
          </p:cNvSpPr>
          <p:nvPr>
            <p:ph type="sldNum" sz="quarter" idx="12"/>
          </p:nvPr>
        </p:nvSpPr>
        <p:spPr/>
        <p:txBody>
          <a:bodyPr/>
          <a:lstStyle/>
          <a:p>
            <a:fld id="{15DCD5A6-331F-4B9D-AA2F-46D496228D8B}" type="slidenum">
              <a:rPr lang="en-US" smtClean="0"/>
              <a:pPr/>
              <a:t>38</a:t>
            </a:fld>
            <a:endParaRPr lang="en-US" dirty="0"/>
          </a:p>
        </p:txBody>
      </p:sp>
      <p:sp>
        <p:nvSpPr>
          <p:cNvPr id="6" name="TextBox 5"/>
          <p:cNvSpPr txBox="1"/>
          <p:nvPr/>
        </p:nvSpPr>
        <p:spPr>
          <a:xfrm>
            <a:off x="-76200" y="6399740"/>
            <a:ext cx="5486400" cy="369332"/>
          </a:xfrm>
          <a:prstGeom prst="rect">
            <a:avLst/>
          </a:prstGeom>
          <a:noFill/>
        </p:spPr>
        <p:txBody>
          <a:bodyPr wrap="square" rtlCol="0">
            <a:spAutoFit/>
          </a:bodyPr>
          <a:lstStyle/>
          <a:p>
            <a:pPr defTabSz="914400"/>
            <a:r>
              <a:rPr lang="en-US" dirty="0" smtClean="0">
                <a:solidFill>
                  <a:srgbClr val="292934"/>
                </a:solidFill>
              </a:rPr>
              <a:t>No skill after Lead-1, Except the Southeast in Oct</a:t>
            </a:r>
          </a:p>
        </p:txBody>
      </p:sp>
      <p:sp>
        <p:nvSpPr>
          <p:cNvPr id="3" name="TextBox 2"/>
          <p:cNvSpPr txBox="1"/>
          <p:nvPr/>
        </p:nvSpPr>
        <p:spPr>
          <a:xfrm>
            <a:off x="5410200" y="1295400"/>
            <a:ext cx="3733800" cy="2554545"/>
          </a:xfrm>
          <a:prstGeom prst="rect">
            <a:avLst/>
          </a:prstGeom>
          <a:noFill/>
        </p:spPr>
        <p:txBody>
          <a:bodyPr wrap="square" rtlCol="0">
            <a:spAutoFit/>
          </a:bodyPr>
          <a:lstStyle/>
          <a:p>
            <a:pPr marL="342900" indent="-342900" defTabSz="914400">
              <a:buFont typeface="Wingdings" pitchFamily="2" charset="2"/>
              <a:buChar char="Ø"/>
            </a:pPr>
            <a:r>
              <a:rPr lang="en-US" sz="2000" dirty="0" smtClean="0">
                <a:solidFill>
                  <a:srgbClr val="292934"/>
                </a:solidFill>
              </a:rPr>
              <a:t>IC s dominates the contribution to fcst skill at Lead-1</a:t>
            </a:r>
          </a:p>
          <a:p>
            <a:pPr marL="342900" indent="-342900" defTabSz="914400">
              <a:buFont typeface="Wingdings" pitchFamily="2" charset="2"/>
              <a:buChar char="Ø"/>
            </a:pPr>
            <a:r>
              <a:rPr lang="en-US" sz="2000" dirty="0" smtClean="0">
                <a:solidFill>
                  <a:srgbClr val="292934"/>
                </a:solidFill>
              </a:rPr>
              <a:t>When the CGCM forecasts  start to contribute at Lead-2 or higher, the skill of P forecasts  is so low, it does not make a difference</a:t>
            </a:r>
            <a:endParaRPr lang="en-US" sz="2000" dirty="0">
              <a:solidFill>
                <a:srgbClr val="292934"/>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5353050" cy="6629400"/>
          </a:xfrm>
          <a:prstGeom prst="rect">
            <a:avLst/>
          </a:prstGeom>
        </p:spPr>
      </p:pic>
      <p:sp>
        <p:nvSpPr>
          <p:cNvPr id="8" name="TextBox 7"/>
          <p:cNvSpPr txBox="1"/>
          <p:nvPr/>
        </p:nvSpPr>
        <p:spPr>
          <a:xfrm>
            <a:off x="5410200" y="5791200"/>
            <a:ext cx="3505200" cy="646331"/>
          </a:xfrm>
          <a:prstGeom prst="rect">
            <a:avLst/>
          </a:prstGeom>
          <a:noFill/>
        </p:spPr>
        <p:txBody>
          <a:bodyPr wrap="square" rtlCol="0">
            <a:spAutoFit/>
          </a:bodyPr>
          <a:lstStyle/>
          <a:p>
            <a:pPr defTabSz="914400"/>
            <a:r>
              <a:rPr lang="en-US" dirty="0" smtClean="0">
                <a:solidFill>
                  <a:srgbClr val="7030A0"/>
                </a:solidFill>
              </a:rPr>
              <a:t>Areas with negative skill are colored purple</a:t>
            </a:r>
            <a:r>
              <a:rPr lang="en-US" dirty="0" smtClean="0">
                <a:solidFill>
                  <a:srgbClr val="292934"/>
                </a:solidFill>
              </a:rPr>
              <a:t>.</a:t>
            </a:r>
            <a:endParaRPr lang="en-US" dirty="0">
              <a:solidFill>
                <a:srgbClr val="292934"/>
              </a:solidFill>
            </a:endParaRPr>
          </a:p>
        </p:txBody>
      </p:sp>
    </p:spTree>
    <p:extLst>
      <p:ext uri="{BB962C8B-B14F-4D97-AF65-F5344CB8AC3E}">
        <p14:creationId xmlns:p14="http://schemas.microsoft.com/office/powerpoint/2010/main" val="37063135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4400" dirty="0" smtClean="0">
                <a:solidFill>
                  <a:schemeClr val="tx1"/>
                </a:solidFill>
                <a:latin typeface="Calibri" panose="020F0502020204030204" pitchFamily="34" charset="0"/>
              </a:rPr>
              <a:t>3.  Hydroclimate/drought reconstruction</a:t>
            </a:r>
            <a:endParaRPr lang="en-US" sz="4400" dirty="0">
              <a:solidFill>
                <a:schemeClr val="tx1"/>
              </a:solidFill>
              <a:latin typeface="Calibri" panose="020F0502020204030204" pitchFamily="34" charset="0"/>
            </a:endParaRPr>
          </a:p>
        </p:txBody>
      </p:sp>
      <p:sp>
        <p:nvSpPr>
          <p:cNvPr id="4" name="TextBox 3"/>
          <p:cNvSpPr txBox="1"/>
          <p:nvPr/>
        </p:nvSpPr>
        <p:spPr>
          <a:xfrm>
            <a:off x="838208" y="3962426"/>
            <a:ext cx="7543800" cy="2246573"/>
          </a:xfrm>
          <a:prstGeom prst="rect">
            <a:avLst/>
          </a:prstGeom>
          <a:noFill/>
        </p:spPr>
        <p:txBody>
          <a:bodyPr wrap="square" lIns="91243" tIns="45623" rIns="91243" bIns="45623" rtlCol="0">
            <a:spAutoFit/>
          </a:bodyPr>
          <a:lstStyle/>
          <a:p>
            <a:r>
              <a:rPr lang="en-US" sz="2800" dirty="0" smtClean="0">
                <a:latin typeface="Calibri" panose="020F0502020204030204" pitchFamily="34" charset="0"/>
              </a:rPr>
              <a:t>How have hydroclimatic conditions varied historically (especially for variables like soil moisture that are not directly observed) and how do current/recent drought conditions fit in an historical context?</a:t>
            </a:r>
            <a:endParaRPr lang="en-US" sz="2800" dirty="0">
              <a:latin typeface="Calibri" panose="020F0502020204030204" pitchFamily="34" charset="0"/>
            </a:endParaRPr>
          </a:p>
        </p:txBody>
      </p:sp>
    </p:spTree>
    <p:extLst>
      <p:ext uri="{BB962C8B-B14F-4D97-AF65-F5344CB8AC3E}">
        <p14:creationId xmlns:p14="http://schemas.microsoft.com/office/powerpoint/2010/main" val="322003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097" t="15112" r="31086" b="40485"/>
          <a:stretch/>
        </p:blipFill>
        <p:spPr bwMode="auto">
          <a:xfrm>
            <a:off x="533400" y="1127441"/>
            <a:ext cx="7914564" cy="5366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4050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0537" y="91100"/>
            <a:ext cx="5113463" cy="6759526"/>
          </a:xfrm>
          <a:prstGeom prst="rect">
            <a:avLst/>
          </a:prstGeom>
        </p:spPr>
      </p:pic>
      <p:sp>
        <p:nvSpPr>
          <p:cNvPr id="3" name="TextBox 2"/>
          <p:cNvSpPr txBox="1"/>
          <p:nvPr/>
        </p:nvSpPr>
        <p:spPr>
          <a:xfrm>
            <a:off x="457200" y="1307690"/>
            <a:ext cx="3276600" cy="3970318"/>
          </a:xfrm>
          <a:prstGeom prst="rect">
            <a:avLst/>
          </a:prstGeom>
          <a:noFill/>
        </p:spPr>
        <p:txBody>
          <a:bodyPr wrap="square" rtlCol="0">
            <a:spAutoFit/>
          </a:bodyPr>
          <a:lstStyle/>
          <a:p>
            <a:pPr defTabSz="914342"/>
            <a:r>
              <a:rPr lang="en-US" sz="2800" b="1" dirty="0" smtClean="0">
                <a:solidFill>
                  <a:prstClr val="black"/>
                </a:solidFill>
              </a:rPr>
              <a:t>Western U.S. total (soil moisture + SWE) moisture 4/8/14, as simulated by VIC model (from University of Washington Drought Monitoring System for the West Coast)</a:t>
            </a:r>
            <a:endParaRPr lang="en-US" sz="2800" b="1" dirty="0">
              <a:solidFill>
                <a:prstClr val="black"/>
              </a:solidFill>
            </a:endParaRPr>
          </a:p>
        </p:txBody>
      </p:sp>
    </p:spTree>
    <p:extLst>
      <p:ext uri="{BB962C8B-B14F-4D97-AF65-F5344CB8AC3E}">
        <p14:creationId xmlns:p14="http://schemas.microsoft.com/office/powerpoint/2010/main" val="41233379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8596" y="0"/>
            <a:ext cx="8229600" cy="1143000"/>
          </a:xfrm>
        </p:spPr>
        <p:txBody>
          <a:bodyPr>
            <a:normAutofit/>
          </a:bodyPr>
          <a:lstStyle/>
          <a:p>
            <a:r>
              <a:rPr lang="en-US" dirty="0" smtClean="0"/>
              <a:t>California drought in 2013-2014</a:t>
            </a:r>
            <a:endParaRPr lang="en-US" dirty="0"/>
          </a:p>
        </p:txBody>
      </p:sp>
      <p:pic>
        <p:nvPicPr>
          <p:cNvPr id="7" name="图片 6" descr="cnn.PNG"/>
          <p:cNvPicPr>
            <a:picLocks noChangeAspect="1"/>
          </p:cNvPicPr>
          <p:nvPr/>
        </p:nvPicPr>
        <p:blipFill>
          <a:blip r:embed="rId3" cstate="print"/>
          <a:stretch>
            <a:fillRect/>
          </a:stretch>
        </p:blipFill>
        <p:spPr>
          <a:xfrm>
            <a:off x="1643042" y="3500438"/>
            <a:ext cx="5494496" cy="1158340"/>
          </a:xfrm>
          <a:prstGeom prst="rect">
            <a:avLst/>
          </a:prstGeom>
        </p:spPr>
      </p:pic>
      <p:pic>
        <p:nvPicPr>
          <p:cNvPr id="8" name="图片 7" descr="cnn_label.PNG"/>
          <p:cNvPicPr>
            <a:picLocks noChangeAspect="1"/>
          </p:cNvPicPr>
          <p:nvPr/>
        </p:nvPicPr>
        <p:blipFill>
          <a:blip r:embed="rId4" cstate="print"/>
          <a:stretch>
            <a:fillRect/>
          </a:stretch>
        </p:blipFill>
        <p:spPr>
          <a:xfrm>
            <a:off x="3500430" y="2857496"/>
            <a:ext cx="1988992" cy="640136"/>
          </a:xfrm>
          <a:prstGeom prst="rect">
            <a:avLst/>
          </a:prstGeom>
        </p:spPr>
      </p:pic>
      <p:pic>
        <p:nvPicPr>
          <p:cNvPr id="9" name="图片 8" descr="NYT.PNG"/>
          <p:cNvPicPr>
            <a:picLocks noChangeAspect="1"/>
          </p:cNvPicPr>
          <p:nvPr/>
        </p:nvPicPr>
        <p:blipFill>
          <a:blip r:embed="rId5" cstate="print"/>
          <a:stretch>
            <a:fillRect/>
          </a:stretch>
        </p:blipFill>
        <p:spPr>
          <a:xfrm>
            <a:off x="1428728" y="1357298"/>
            <a:ext cx="6515665" cy="1280271"/>
          </a:xfrm>
          <a:prstGeom prst="rect">
            <a:avLst/>
          </a:prstGeom>
        </p:spPr>
      </p:pic>
      <p:pic>
        <p:nvPicPr>
          <p:cNvPr id="10" name="图片 9" descr="NYT_label.PNG"/>
          <p:cNvPicPr>
            <a:picLocks noChangeAspect="1"/>
          </p:cNvPicPr>
          <p:nvPr/>
        </p:nvPicPr>
        <p:blipFill>
          <a:blip r:embed="rId6" cstate="print"/>
          <a:stretch>
            <a:fillRect/>
          </a:stretch>
        </p:blipFill>
        <p:spPr>
          <a:xfrm>
            <a:off x="2928926" y="1071546"/>
            <a:ext cx="3027756" cy="571504"/>
          </a:xfrm>
          <a:prstGeom prst="rect">
            <a:avLst/>
          </a:prstGeom>
        </p:spPr>
      </p:pic>
      <p:pic>
        <p:nvPicPr>
          <p:cNvPr id="11"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824" t="31349" r="40121" b="52183"/>
          <a:stretch/>
        </p:blipFill>
        <p:spPr bwMode="auto">
          <a:xfrm>
            <a:off x="1285852" y="5429264"/>
            <a:ext cx="6252484" cy="120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188" t="22569" r="68295" b="72499"/>
          <a:stretch/>
        </p:blipFill>
        <p:spPr bwMode="auto">
          <a:xfrm>
            <a:off x="2826290" y="4944613"/>
            <a:ext cx="2409371" cy="360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9" cstate="print"/>
          <a:srcRect/>
          <a:stretch>
            <a:fillRect/>
          </a:stretch>
        </p:blipFill>
        <p:spPr bwMode="auto">
          <a:xfrm>
            <a:off x="4143372" y="6276997"/>
            <a:ext cx="2247900" cy="295275"/>
          </a:xfrm>
          <a:prstGeom prst="rect">
            <a:avLst/>
          </a:prstGeom>
          <a:noFill/>
          <a:ln w="9525">
            <a:noFill/>
            <a:miter lim="800000"/>
            <a:headEnd/>
            <a:tailEnd/>
          </a:ln>
          <a:effectLst/>
        </p:spPr>
      </p:pic>
      <p:sp>
        <p:nvSpPr>
          <p:cNvPr id="15" name="灯片编号占位符 5"/>
          <p:cNvSpPr>
            <a:spLocks noGrp="1"/>
          </p:cNvSpPr>
          <p:nvPr>
            <p:ph type="sldNum" sz="quarter" idx="12"/>
          </p:nvPr>
        </p:nvSpPr>
        <p:spPr>
          <a:xfrm>
            <a:off x="8786842" y="6492875"/>
            <a:ext cx="357158" cy="365125"/>
          </a:xfrm>
        </p:spPr>
        <p:txBody>
          <a:bodyPr/>
          <a:lstStyle/>
          <a:p>
            <a:fld id="{0C913308-F349-4B6D-A68A-DD1791B4A57B}" type="slidenum">
              <a:rPr lang="zh-CN" altLang="en-US" smtClean="0">
                <a:solidFill>
                  <a:prstClr val="black">
                    <a:tint val="75000"/>
                  </a:prstClr>
                </a:solidFill>
              </a:rPr>
              <a:pPr/>
              <a:t>41</a:t>
            </a:fld>
            <a:endParaRPr lang="zh-CN" alt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5486400"/>
          </a:xfrm>
        </p:spPr>
        <p:txBody>
          <a:bodyPr>
            <a:noAutofit/>
          </a:bodyPr>
          <a:lstStyle/>
          <a:p>
            <a:pPr algn="l"/>
            <a:r>
              <a:rPr lang="en-US" sz="2400" dirty="0" smtClean="0"/>
              <a:t>“A </a:t>
            </a:r>
            <a:r>
              <a:rPr lang="en-US" sz="2400" dirty="0"/>
              <a:t>highly persistent </a:t>
            </a:r>
            <a:r>
              <a:rPr lang="en-US" sz="2400" dirty="0" smtClean="0"/>
              <a:t>large scale meteorological </a:t>
            </a:r>
            <a:r>
              <a:rPr lang="en-US" sz="2400" dirty="0"/>
              <a:t>pattern over the </a:t>
            </a:r>
            <a:r>
              <a:rPr lang="en-US" sz="2400" dirty="0" smtClean="0"/>
              <a:t>northeastern Pacific </a:t>
            </a:r>
            <a:r>
              <a:rPr lang="en-US" sz="2400" dirty="0"/>
              <a:t>led to observationally unprecedented </a:t>
            </a:r>
            <a:r>
              <a:rPr lang="en-US" sz="2400" dirty="0" smtClean="0"/>
              <a:t>geopotential height </a:t>
            </a:r>
            <a:r>
              <a:rPr lang="en-US" sz="2400" b="1" i="1" dirty="0"/>
              <a:t>and precipitation anomalies</a:t>
            </a:r>
            <a:r>
              <a:rPr lang="en-US" sz="2400" dirty="0"/>
              <a:t> </a:t>
            </a:r>
            <a:r>
              <a:rPr lang="en-US" sz="2400" dirty="0" smtClean="0"/>
              <a:t>over a </a:t>
            </a:r>
            <a:r>
              <a:rPr lang="en-US" sz="2400" dirty="0"/>
              <a:t>broad region. The very strong ridging and </a:t>
            </a:r>
            <a:r>
              <a:rPr lang="en-US" sz="2400" dirty="0" smtClean="0"/>
              <a:t>highly amplified </a:t>
            </a:r>
            <a:r>
              <a:rPr lang="en-US" sz="2400" dirty="0"/>
              <a:t>meridional flow near the West Coast </a:t>
            </a:r>
            <a:r>
              <a:rPr lang="en-US" sz="2400" dirty="0" smtClean="0"/>
              <a:t>of North </a:t>
            </a:r>
            <a:r>
              <a:rPr lang="en-US" sz="2400" dirty="0"/>
              <a:t>America in 2013/14 was structurally </a:t>
            </a:r>
            <a:r>
              <a:rPr lang="en-US" sz="2400" dirty="0" smtClean="0"/>
              <a:t>similar to—but </a:t>
            </a:r>
            <a:r>
              <a:rPr lang="en-US" sz="2400" dirty="0"/>
              <a:t>spatially and temporally more </a:t>
            </a:r>
            <a:r>
              <a:rPr lang="en-US" sz="2400" dirty="0" smtClean="0"/>
              <a:t>extensive than—atmospheric </a:t>
            </a:r>
            <a:r>
              <a:rPr lang="en-US" sz="2400" dirty="0"/>
              <a:t>configurations that have </a:t>
            </a:r>
            <a:r>
              <a:rPr lang="en-US" sz="2400" dirty="0" smtClean="0"/>
              <a:t>been previously </a:t>
            </a:r>
            <a:r>
              <a:rPr lang="en-US" sz="2400" dirty="0"/>
              <a:t>linked to extreme dryness in </a:t>
            </a:r>
            <a:r>
              <a:rPr lang="en-US" sz="2400" dirty="0" smtClean="0"/>
              <a:t>California. </a:t>
            </a:r>
            <a:r>
              <a:rPr lang="en-US" sz="2400" b="1" i="1" dirty="0" smtClean="0"/>
              <a:t>We find </a:t>
            </a:r>
            <a:r>
              <a:rPr lang="en-US" sz="2400" b="1" i="1" dirty="0"/>
              <a:t>that extreme geopotential height values in </a:t>
            </a:r>
            <a:r>
              <a:rPr lang="en-US" sz="2400" b="1" i="1" dirty="0" smtClean="0"/>
              <a:t>this region</a:t>
            </a:r>
            <a:r>
              <a:rPr lang="en-US" sz="2400" b="1" i="1" dirty="0"/>
              <a:t>, which are a defining metric of this type </a:t>
            </a:r>
            <a:r>
              <a:rPr lang="en-US" sz="2400" b="1" i="1" dirty="0" smtClean="0"/>
              <a:t>of atmospheric </a:t>
            </a:r>
            <a:r>
              <a:rPr lang="en-US" sz="2400" b="1" i="1" dirty="0"/>
              <a:t>configuration, occur much more </a:t>
            </a:r>
            <a:r>
              <a:rPr lang="en-US" sz="2400" b="1" i="1" dirty="0" smtClean="0"/>
              <a:t>frequently in </a:t>
            </a:r>
            <a:r>
              <a:rPr lang="en-US" sz="2400" b="1" i="1" dirty="0"/>
              <a:t>the present climate than in the absence</a:t>
            </a:r>
            <a:br>
              <a:rPr lang="en-US" sz="2400" b="1" i="1" dirty="0"/>
            </a:br>
            <a:r>
              <a:rPr lang="en-US" sz="2400" b="1" i="1" dirty="0"/>
              <a:t>of human </a:t>
            </a:r>
            <a:r>
              <a:rPr lang="en-US" sz="2400" b="1" i="1" dirty="0" smtClean="0"/>
              <a:t>emissions</a:t>
            </a:r>
            <a:r>
              <a:rPr lang="en-US" sz="2400" dirty="0" smtClean="0"/>
              <a:t>.”</a:t>
            </a:r>
            <a:br>
              <a:rPr lang="en-US" sz="2400" dirty="0" smtClean="0"/>
            </a:br>
            <a:r>
              <a:rPr lang="en-US" sz="2800" dirty="0"/>
              <a:t/>
            </a:r>
            <a:br>
              <a:rPr lang="en-US" sz="2800" dirty="0"/>
            </a:br>
            <a:r>
              <a:rPr lang="en-US" sz="2400" dirty="0" smtClean="0"/>
              <a:t>Swain et al., 2014</a:t>
            </a:r>
            <a:endParaRPr lang="en-US" sz="2400" dirty="0"/>
          </a:p>
        </p:txBody>
      </p:sp>
    </p:spTree>
    <p:extLst>
      <p:ext uri="{BB962C8B-B14F-4D97-AF65-F5344CB8AC3E}">
        <p14:creationId xmlns:p14="http://schemas.microsoft.com/office/powerpoint/2010/main" val="324837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5943601"/>
          </a:xfrm>
        </p:spPr>
        <p:txBody>
          <a:bodyPr>
            <a:noAutofit/>
          </a:bodyPr>
          <a:lstStyle/>
          <a:p>
            <a:pPr algn="l"/>
            <a:r>
              <a:rPr lang="en-US" sz="2800" dirty="0" smtClean="0"/>
              <a:t>“Our </a:t>
            </a:r>
            <a:r>
              <a:rPr lang="en-US" sz="2800" dirty="0"/>
              <a:t>model results [suggest] that atmospheric internal variability accounts for the extreme magnitude of this climate event. An assessment of the role of the long-term warming trend shows that it [results] in less North Pacific storms reaching California. The warming trend, however, also leads to increased atmospheric humidity over the northeast Pacific, thus, facilitating wetter events over California. The above two effects [lead to] </a:t>
            </a:r>
            <a:r>
              <a:rPr lang="en-US" sz="2800" b="1" i="1" dirty="0"/>
              <a:t>no appreciable long-term change in the risk for dry climate extremes over California since the late 19th century</a:t>
            </a:r>
            <a:r>
              <a:rPr lang="en-US" sz="2800" dirty="0" smtClean="0"/>
              <a:t>.”</a:t>
            </a:r>
            <a:r>
              <a:rPr lang="en-US" sz="2800" i="1" dirty="0" smtClean="0"/>
              <a:t/>
            </a:r>
            <a:br>
              <a:rPr lang="en-US" sz="2800" i="1" dirty="0" smtClean="0"/>
            </a:br>
            <a:r>
              <a:rPr lang="en-US" sz="2800" dirty="0"/>
              <a:t/>
            </a:r>
            <a:br>
              <a:rPr lang="en-US" sz="2800" dirty="0"/>
            </a:br>
            <a:r>
              <a:rPr lang="en-US" sz="2800" dirty="0" smtClean="0"/>
              <a:t>Wang and Schubert, 2014</a:t>
            </a:r>
            <a:r>
              <a:rPr lang="en-US" sz="2800" dirty="0"/>
              <a:t/>
            </a:r>
            <a:br>
              <a:rPr lang="en-US" sz="2800" dirty="0"/>
            </a:br>
            <a:endParaRPr lang="en-US" sz="2800" dirty="0"/>
          </a:p>
        </p:txBody>
      </p:sp>
    </p:spTree>
    <p:extLst>
      <p:ext uri="{BB962C8B-B14F-4D97-AF65-F5344CB8AC3E}">
        <p14:creationId xmlns:p14="http://schemas.microsoft.com/office/powerpoint/2010/main" val="26335595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857232"/>
            <a:ext cx="4857784" cy="4857784"/>
            <a:chOff x="0" y="857232"/>
            <a:chExt cx="4857784" cy="4857784"/>
          </a:xfrm>
        </p:grpSpPr>
        <p:pic>
          <p:nvPicPr>
            <p:cNvPr id="4" name="图片 3" descr="grid_map.png"/>
            <p:cNvPicPr/>
            <p:nvPr/>
          </p:nvPicPr>
          <p:blipFill>
            <a:blip r:embed="rId3" cstate="print"/>
            <a:stretch>
              <a:fillRect/>
            </a:stretch>
          </p:blipFill>
          <p:spPr>
            <a:xfrm>
              <a:off x="0" y="857232"/>
              <a:ext cx="4857784" cy="4857784"/>
            </a:xfrm>
            <a:prstGeom prst="rect">
              <a:avLst/>
            </a:prstGeom>
          </p:spPr>
        </p:pic>
        <p:sp>
          <p:nvSpPr>
            <p:cNvPr id="8" name="矩形 7"/>
            <p:cNvSpPr/>
            <p:nvPr/>
          </p:nvSpPr>
          <p:spPr>
            <a:xfrm>
              <a:off x="4283968" y="2708920"/>
              <a:ext cx="504056" cy="2016224"/>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2" name="标题 1"/>
          <p:cNvSpPr>
            <a:spLocks noGrp="1"/>
          </p:cNvSpPr>
          <p:nvPr>
            <p:ph type="title"/>
          </p:nvPr>
        </p:nvSpPr>
        <p:spPr>
          <a:xfrm>
            <a:off x="500034" y="0"/>
            <a:ext cx="8229600" cy="1143000"/>
          </a:xfrm>
        </p:spPr>
        <p:txBody>
          <a:bodyPr>
            <a:normAutofit/>
          </a:bodyPr>
          <a:lstStyle/>
          <a:p>
            <a:r>
              <a:rPr lang="en-US" dirty="0" smtClean="0"/>
              <a:t>Study area and period </a:t>
            </a:r>
            <a:endParaRPr lang="en-US" dirty="0"/>
          </a:p>
        </p:txBody>
      </p:sp>
      <p:sp>
        <p:nvSpPr>
          <p:cNvPr id="3" name="内容占位符 2"/>
          <p:cNvSpPr>
            <a:spLocks noGrp="1"/>
          </p:cNvSpPr>
          <p:nvPr>
            <p:ph idx="1"/>
          </p:nvPr>
        </p:nvSpPr>
        <p:spPr>
          <a:xfrm>
            <a:off x="4714876" y="1643050"/>
            <a:ext cx="4429124" cy="4525963"/>
          </a:xfrm>
        </p:spPr>
        <p:txBody>
          <a:bodyPr>
            <a:normAutofit/>
          </a:bodyPr>
          <a:lstStyle/>
          <a:p>
            <a:r>
              <a:rPr lang="en-US" sz="2400" b="1" dirty="0" smtClean="0"/>
              <a:t>Sierra Nevada mountain range</a:t>
            </a:r>
          </a:p>
          <a:p>
            <a:pPr>
              <a:buNone/>
            </a:pPr>
            <a:r>
              <a:rPr lang="en-US" sz="2000" dirty="0" smtClean="0"/>
              <a:t>	- Long-term Apr 1 SWE &gt; 10 mm</a:t>
            </a:r>
          </a:p>
          <a:p>
            <a:endParaRPr lang="en-US" sz="2000" dirty="0" smtClean="0"/>
          </a:p>
          <a:p>
            <a:endParaRPr lang="en-US" sz="2000" dirty="0" smtClean="0"/>
          </a:p>
          <a:p>
            <a:r>
              <a:rPr lang="en-US" sz="2400" b="1" dirty="0" smtClean="0"/>
              <a:t>1920-2014</a:t>
            </a:r>
            <a:endParaRPr lang="en-US" sz="2000" dirty="0" smtClean="0"/>
          </a:p>
          <a:p>
            <a:pPr>
              <a:buNone/>
            </a:pPr>
            <a:r>
              <a:rPr lang="en-US" sz="2000" dirty="0" smtClean="0"/>
              <a:t>	</a:t>
            </a:r>
          </a:p>
        </p:txBody>
      </p:sp>
      <p:sp>
        <p:nvSpPr>
          <p:cNvPr id="7" name="灯片编号占位符 5"/>
          <p:cNvSpPr>
            <a:spLocks noGrp="1"/>
          </p:cNvSpPr>
          <p:nvPr>
            <p:ph type="sldNum" sz="quarter" idx="12"/>
          </p:nvPr>
        </p:nvSpPr>
        <p:spPr>
          <a:xfrm>
            <a:off x="8786842" y="6492875"/>
            <a:ext cx="357158" cy="365125"/>
          </a:xfrm>
        </p:spPr>
        <p:txBody>
          <a:bodyPr/>
          <a:lstStyle/>
          <a:p>
            <a:fld id="{0C913308-F349-4B6D-A68A-DD1791B4A57B}" type="slidenum">
              <a:rPr lang="zh-CN" altLang="en-US" smtClean="0">
                <a:solidFill>
                  <a:prstClr val="black">
                    <a:tint val="75000"/>
                  </a:prstClr>
                </a:solidFill>
              </a:rPr>
              <a:pPr/>
              <a:t>44</a:t>
            </a:fld>
            <a:endParaRPr lang="zh-CN" alt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1143000"/>
          </a:xfrm>
        </p:spPr>
        <p:txBody>
          <a:bodyPr>
            <a:normAutofit/>
          </a:bodyPr>
          <a:lstStyle/>
          <a:p>
            <a:r>
              <a:rPr lang="en-US" sz="2800" dirty="0" smtClean="0"/>
              <a:t>Winter (Nov 1 – Mar 31) precipitation and temperature, 1920-14</a:t>
            </a:r>
            <a:endParaRPr lang="en-US" sz="2800" dirty="0"/>
          </a:p>
        </p:txBody>
      </p:sp>
      <p:pic>
        <p:nvPicPr>
          <p:cNvPr id="4" name="内容占位符 3" descr="ts_prec.png"/>
          <p:cNvPicPr>
            <a:picLocks noGrp="1" noChangeAspect="1"/>
          </p:cNvPicPr>
          <p:nvPr>
            <p:ph idx="1"/>
          </p:nvPr>
        </p:nvPicPr>
        <p:blipFill rotWithShape="1">
          <a:blip r:embed="rId3" cstate="print"/>
          <a:srcRect l="4167"/>
          <a:stretch/>
        </p:blipFill>
        <p:spPr>
          <a:xfrm>
            <a:off x="-1" y="1428736"/>
            <a:ext cx="8215337" cy="2143140"/>
          </a:xfrm>
        </p:spPr>
      </p:pic>
      <p:pic>
        <p:nvPicPr>
          <p:cNvPr id="5" name="图片 4" descr="ts_temp.png"/>
          <p:cNvPicPr>
            <a:picLocks noChangeAspect="1"/>
          </p:cNvPicPr>
          <p:nvPr/>
        </p:nvPicPr>
        <p:blipFill rotWithShape="1">
          <a:blip r:embed="rId4" cstate="print"/>
          <a:srcRect l="4167"/>
          <a:stretch/>
        </p:blipFill>
        <p:spPr>
          <a:xfrm>
            <a:off x="-1" y="3929066"/>
            <a:ext cx="8215337" cy="2143140"/>
          </a:xfrm>
          <a:prstGeom prst="rect">
            <a:avLst/>
          </a:prstGeom>
        </p:spPr>
      </p:pic>
      <p:sp>
        <p:nvSpPr>
          <p:cNvPr id="14" name="TextBox 13"/>
          <p:cNvSpPr txBox="1"/>
          <p:nvPr/>
        </p:nvSpPr>
        <p:spPr>
          <a:xfrm>
            <a:off x="7572396" y="2357430"/>
            <a:ext cx="1714512" cy="400110"/>
          </a:xfrm>
          <a:prstGeom prst="rect">
            <a:avLst/>
          </a:prstGeom>
          <a:noFill/>
        </p:spPr>
        <p:txBody>
          <a:bodyPr wrap="square" rtlCol="0">
            <a:spAutoFit/>
          </a:bodyPr>
          <a:lstStyle/>
          <a:p>
            <a:pPr defTabSz="914400"/>
            <a:r>
              <a:rPr lang="en-US" sz="2000" b="1" u="sng" dirty="0" smtClean="0">
                <a:solidFill>
                  <a:srgbClr val="C00000"/>
                </a:solidFill>
              </a:rPr>
              <a:t>No trend</a:t>
            </a:r>
            <a:endParaRPr lang="en-US" sz="2000" b="1" u="sng" dirty="0">
              <a:solidFill>
                <a:srgbClr val="C00000"/>
              </a:solidFill>
            </a:endParaRPr>
          </a:p>
        </p:txBody>
      </p:sp>
      <p:sp>
        <p:nvSpPr>
          <p:cNvPr id="15" name="TextBox 14"/>
          <p:cNvSpPr txBox="1"/>
          <p:nvPr/>
        </p:nvSpPr>
        <p:spPr>
          <a:xfrm>
            <a:off x="7429520" y="4429132"/>
            <a:ext cx="1857388" cy="1631216"/>
          </a:xfrm>
          <a:prstGeom prst="rect">
            <a:avLst/>
          </a:prstGeom>
          <a:noFill/>
        </p:spPr>
        <p:txBody>
          <a:bodyPr wrap="square" rtlCol="0">
            <a:spAutoFit/>
          </a:bodyPr>
          <a:lstStyle/>
          <a:p>
            <a:pPr defTabSz="914400"/>
            <a:r>
              <a:rPr lang="en-US" sz="2000" b="1" u="sng" dirty="0" smtClean="0">
                <a:solidFill>
                  <a:srgbClr val="C00000"/>
                </a:solidFill>
              </a:rPr>
              <a:t>Increasing trend</a:t>
            </a:r>
          </a:p>
          <a:p>
            <a:pPr defTabSz="914400"/>
            <a:endParaRPr lang="en-US" sz="2000" b="1" u="sng" dirty="0" smtClean="0">
              <a:solidFill>
                <a:srgbClr val="C00000"/>
              </a:solidFill>
            </a:endParaRPr>
          </a:p>
          <a:p>
            <a:pPr defTabSz="914400"/>
            <a:r>
              <a:rPr lang="en-US" dirty="0" smtClean="0">
                <a:solidFill>
                  <a:srgbClr val="C00000"/>
                </a:solidFill>
              </a:rPr>
              <a:t>+0.4 </a:t>
            </a:r>
            <a:r>
              <a:rPr lang="en-US" baseline="30000" dirty="0" smtClean="0">
                <a:solidFill>
                  <a:srgbClr val="C00000"/>
                </a:solidFill>
              </a:rPr>
              <a:t>o</a:t>
            </a:r>
            <a:r>
              <a:rPr lang="en-US" dirty="0" smtClean="0">
                <a:solidFill>
                  <a:srgbClr val="C00000"/>
                </a:solidFill>
              </a:rPr>
              <a:t>C/100 years</a:t>
            </a:r>
          </a:p>
          <a:p>
            <a:pPr defTabSz="914400"/>
            <a:r>
              <a:rPr lang="en-US" dirty="0" smtClean="0">
                <a:solidFill>
                  <a:srgbClr val="C00000"/>
                </a:solidFill>
              </a:rPr>
              <a:t>p-value=0.10</a:t>
            </a:r>
            <a:endParaRPr lang="en-US" dirty="0">
              <a:solidFill>
                <a:srgbClr val="C00000"/>
              </a:solidFill>
            </a:endParaRPr>
          </a:p>
        </p:txBody>
      </p:sp>
      <p:sp>
        <p:nvSpPr>
          <p:cNvPr id="10" name="灯片编号占位符 5"/>
          <p:cNvSpPr>
            <a:spLocks noGrp="1"/>
          </p:cNvSpPr>
          <p:nvPr>
            <p:ph type="sldNum" sz="quarter" idx="12"/>
          </p:nvPr>
        </p:nvSpPr>
        <p:spPr>
          <a:xfrm>
            <a:off x="8786842" y="6492875"/>
            <a:ext cx="357158" cy="365125"/>
          </a:xfrm>
        </p:spPr>
        <p:txBody>
          <a:bodyPr/>
          <a:lstStyle/>
          <a:p>
            <a:fld id="{0C913308-F349-4B6D-A68A-DD1791B4A57B}" type="slidenum">
              <a:rPr lang="zh-CN" altLang="en-US" smtClean="0">
                <a:solidFill>
                  <a:prstClr val="black">
                    <a:tint val="75000"/>
                  </a:prstClr>
                </a:solidFill>
              </a:rPr>
              <a:pPr/>
              <a:t>45</a:t>
            </a:fld>
            <a:endParaRPr lang="zh-CN" alt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ts_prec.png"/>
          <p:cNvPicPr>
            <a:picLocks noGrp="1" noChangeAspect="1"/>
          </p:cNvPicPr>
          <p:nvPr>
            <p:ph idx="1"/>
          </p:nvPr>
        </p:nvPicPr>
        <p:blipFill rotWithShape="1">
          <a:blip r:embed="rId3" cstate="print"/>
          <a:srcRect l="4167"/>
          <a:stretch/>
        </p:blipFill>
        <p:spPr>
          <a:xfrm>
            <a:off x="-1" y="1428736"/>
            <a:ext cx="8215335" cy="2143139"/>
          </a:xfrm>
        </p:spPr>
      </p:pic>
      <p:pic>
        <p:nvPicPr>
          <p:cNvPr id="5" name="图片 4" descr="ts_temp.png"/>
          <p:cNvPicPr>
            <a:picLocks noChangeAspect="1"/>
          </p:cNvPicPr>
          <p:nvPr/>
        </p:nvPicPr>
        <p:blipFill rotWithShape="1">
          <a:blip r:embed="rId4" cstate="print"/>
          <a:srcRect l="4167"/>
          <a:stretch/>
        </p:blipFill>
        <p:spPr>
          <a:xfrm>
            <a:off x="-1" y="3929066"/>
            <a:ext cx="8215333" cy="2143139"/>
          </a:xfrm>
          <a:prstGeom prst="rect">
            <a:avLst/>
          </a:prstGeom>
        </p:spPr>
      </p:pic>
      <p:sp>
        <p:nvSpPr>
          <p:cNvPr id="14" name="TextBox 13"/>
          <p:cNvSpPr txBox="1"/>
          <p:nvPr/>
        </p:nvSpPr>
        <p:spPr>
          <a:xfrm>
            <a:off x="7380312" y="1916832"/>
            <a:ext cx="1944216" cy="1569660"/>
          </a:xfrm>
          <a:prstGeom prst="rect">
            <a:avLst/>
          </a:prstGeom>
          <a:noFill/>
        </p:spPr>
        <p:txBody>
          <a:bodyPr wrap="square" rtlCol="0">
            <a:spAutoFit/>
          </a:bodyPr>
          <a:lstStyle/>
          <a:p>
            <a:pPr defTabSz="914400"/>
            <a:r>
              <a:rPr lang="en-US" sz="2000" b="1" u="sng" dirty="0" smtClean="0">
                <a:solidFill>
                  <a:srgbClr val="C00000"/>
                </a:solidFill>
              </a:rPr>
              <a:t>Decreasing trend</a:t>
            </a:r>
          </a:p>
          <a:p>
            <a:pPr defTabSz="914400"/>
            <a:endParaRPr lang="en-US" sz="2000" b="1" u="sng" dirty="0" smtClean="0">
              <a:solidFill>
                <a:srgbClr val="C00000"/>
              </a:solidFill>
            </a:endParaRPr>
          </a:p>
          <a:p>
            <a:pPr defTabSz="914400"/>
            <a:r>
              <a:rPr lang="en-US" dirty="0" smtClean="0">
                <a:solidFill>
                  <a:srgbClr val="C00000"/>
                </a:solidFill>
              </a:rPr>
              <a:t>-5.0 km</a:t>
            </a:r>
            <a:r>
              <a:rPr lang="en-US" baseline="30000" dirty="0" smtClean="0">
                <a:solidFill>
                  <a:srgbClr val="C00000"/>
                </a:solidFill>
              </a:rPr>
              <a:t>3</a:t>
            </a:r>
            <a:r>
              <a:rPr lang="en-US" dirty="0" smtClean="0">
                <a:solidFill>
                  <a:srgbClr val="C00000"/>
                </a:solidFill>
              </a:rPr>
              <a:t>/100years</a:t>
            </a:r>
          </a:p>
          <a:p>
            <a:pPr defTabSz="914400"/>
            <a:r>
              <a:rPr lang="en-US" dirty="0" smtClean="0">
                <a:solidFill>
                  <a:srgbClr val="C00000"/>
                </a:solidFill>
              </a:rPr>
              <a:t>p-value=0.07</a:t>
            </a:r>
            <a:endParaRPr lang="en-US" dirty="0">
              <a:solidFill>
                <a:srgbClr val="C00000"/>
              </a:solidFill>
            </a:endParaRPr>
          </a:p>
        </p:txBody>
      </p:sp>
      <p:sp>
        <p:nvSpPr>
          <p:cNvPr id="15" name="TextBox 14"/>
          <p:cNvSpPr txBox="1"/>
          <p:nvPr/>
        </p:nvSpPr>
        <p:spPr>
          <a:xfrm>
            <a:off x="7380312" y="4429132"/>
            <a:ext cx="1967048" cy="1569660"/>
          </a:xfrm>
          <a:prstGeom prst="rect">
            <a:avLst/>
          </a:prstGeom>
          <a:noFill/>
        </p:spPr>
        <p:txBody>
          <a:bodyPr wrap="square" rtlCol="0">
            <a:spAutoFit/>
          </a:bodyPr>
          <a:lstStyle/>
          <a:p>
            <a:pPr defTabSz="914400"/>
            <a:r>
              <a:rPr lang="en-US" sz="2000" b="1" u="sng" dirty="0" smtClean="0">
                <a:solidFill>
                  <a:srgbClr val="C00000"/>
                </a:solidFill>
              </a:rPr>
              <a:t>Decreasing trend</a:t>
            </a:r>
          </a:p>
          <a:p>
            <a:pPr defTabSz="914400"/>
            <a:endParaRPr lang="en-US" sz="2000" b="1" u="sng" dirty="0" smtClean="0">
              <a:solidFill>
                <a:srgbClr val="C00000"/>
              </a:solidFill>
            </a:endParaRPr>
          </a:p>
          <a:p>
            <a:pPr defTabSz="914400"/>
            <a:r>
              <a:rPr lang="en-US" dirty="0" smtClean="0">
                <a:solidFill>
                  <a:srgbClr val="C00000"/>
                </a:solidFill>
              </a:rPr>
              <a:t>-6.2 km</a:t>
            </a:r>
            <a:r>
              <a:rPr lang="en-US" baseline="30000" dirty="0" smtClean="0">
                <a:solidFill>
                  <a:srgbClr val="C00000"/>
                </a:solidFill>
              </a:rPr>
              <a:t>3</a:t>
            </a:r>
            <a:r>
              <a:rPr lang="en-US" dirty="0" smtClean="0">
                <a:solidFill>
                  <a:srgbClr val="C00000"/>
                </a:solidFill>
              </a:rPr>
              <a:t>/100years</a:t>
            </a:r>
          </a:p>
          <a:p>
            <a:pPr defTabSz="914400"/>
            <a:r>
              <a:rPr lang="en-US" dirty="0" smtClean="0">
                <a:solidFill>
                  <a:srgbClr val="C00000"/>
                </a:solidFill>
              </a:rPr>
              <a:t>p-value=0.03</a:t>
            </a:r>
            <a:endParaRPr lang="en-US" dirty="0">
              <a:solidFill>
                <a:srgbClr val="C00000"/>
              </a:solidFill>
            </a:endParaRPr>
          </a:p>
        </p:txBody>
      </p:sp>
      <p:sp>
        <p:nvSpPr>
          <p:cNvPr id="9" name="灯片编号占位符 5"/>
          <p:cNvSpPr>
            <a:spLocks noGrp="1"/>
          </p:cNvSpPr>
          <p:nvPr>
            <p:ph type="sldNum" sz="quarter" idx="12"/>
          </p:nvPr>
        </p:nvSpPr>
        <p:spPr>
          <a:xfrm>
            <a:off x="8786842" y="6492875"/>
            <a:ext cx="357158" cy="365125"/>
          </a:xfrm>
        </p:spPr>
        <p:txBody>
          <a:bodyPr/>
          <a:lstStyle/>
          <a:p>
            <a:fld id="{0C913308-F349-4B6D-A68A-DD1791B4A57B}" type="slidenum">
              <a:rPr lang="zh-CN" altLang="en-US" smtClean="0">
                <a:solidFill>
                  <a:prstClr val="black">
                    <a:tint val="75000"/>
                  </a:prstClr>
                </a:solidFill>
              </a:rPr>
              <a:pPr/>
              <a:t>46</a:t>
            </a:fld>
            <a:endParaRPr lang="zh-CN" alt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swe_prec.png"/>
          <p:cNvPicPr>
            <a:picLocks noChangeAspect="1"/>
          </p:cNvPicPr>
          <p:nvPr/>
        </p:nvPicPr>
        <p:blipFill>
          <a:blip r:embed="rId3" cstate="print"/>
          <a:stretch>
            <a:fillRect/>
          </a:stretch>
        </p:blipFill>
        <p:spPr>
          <a:xfrm>
            <a:off x="0" y="1676400"/>
            <a:ext cx="6357949" cy="4768462"/>
          </a:xfrm>
          <a:prstGeom prst="rect">
            <a:avLst/>
          </a:prstGeom>
        </p:spPr>
      </p:pic>
      <p:sp>
        <p:nvSpPr>
          <p:cNvPr id="7" name="TextBox 6"/>
          <p:cNvSpPr txBox="1"/>
          <p:nvPr/>
        </p:nvSpPr>
        <p:spPr>
          <a:xfrm>
            <a:off x="1214414" y="2217896"/>
            <a:ext cx="3736792" cy="461665"/>
          </a:xfrm>
          <a:prstGeom prst="rect">
            <a:avLst/>
          </a:prstGeom>
          <a:noFill/>
        </p:spPr>
        <p:txBody>
          <a:bodyPr wrap="none" rtlCol="0">
            <a:spAutoFit/>
          </a:bodyPr>
          <a:lstStyle/>
          <a:p>
            <a:pPr defTabSz="914400"/>
            <a:r>
              <a:rPr lang="en-US" sz="2400" b="1" dirty="0" smtClean="0">
                <a:solidFill>
                  <a:srgbClr val="C00000"/>
                </a:solidFill>
              </a:rPr>
              <a:t>Correlation coefficient: 0.86</a:t>
            </a:r>
            <a:endParaRPr lang="en-US" sz="2400" b="1" dirty="0">
              <a:solidFill>
                <a:srgbClr val="C00000"/>
              </a:solidFill>
            </a:endParaRPr>
          </a:p>
        </p:txBody>
      </p:sp>
      <p:pic>
        <p:nvPicPr>
          <p:cNvPr id="6" name="图片 5" descr="cdf_swe_legend.png"/>
          <p:cNvPicPr>
            <a:picLocks noChangeAspect="1"/>
          </p:cNvPicPr>
          <p:nvPr/>
        </p:nvPicPr>
        <p:blipFill>
          <a:blip r:embed="rId4" cstate="print"/>
          <a:stretch>
            <a:fillRect/>
          </a:stretch>
        </p:blipFill>
        <p:spPr>
          <a:xfrm>
            <a:off x="7000892" y="3643314"/>
            <a:ext cx="1592293" cy="1679002"/>
          </a:xfrm>
          <a:prstGeom prst="rect">
            <a:avLst/>
          </a:prstGeom>
        </p:spPr>
      </p:pic>
      <p:pic>
        <p:nvPicPr>
          <p:cNvPr id="8" name="图片 7" descr="cdf_swe_part.png"/>
          <p:cNvPicPr>
            <a:picLocks noChangeAspect="1"/>
          </p:cNvPicPr>
          <p:nvPr/>
        </p:nvPicPr>
        <p:blipFill>
          <a:blip r:embed="rId5" cstate="print"/>
          <a:stretch>
            <a:fillRect/>
          </a:stretch>
        </p:blipFill>
        <p:spPr>
          <a:xfrm>
            <a:off x="6113012" y="1844824"/>
            <a:ext cx="3030988" cy="1669475"/>
          </a:xfrm>
          <a:prstGeom prst="rect">
            <a:avLst/>
          </a:prstGeom>
        </p:spPr>
      </p:pic>
      <p:sp>
        <p:nvSpPr>
          <p:cNvPr id="9" name="TextBox 8"/>
          <p:cNvSpPr txBox="1"/>
          <p:nvPr/>
        </p:nvSpPr>
        <p:spPr>
          <a:xfrm>
            <a:off x="2000232" y="2786058"/>
            <a:ext cx="970137" cy="400110"/>
          </a:xfrm>
          <a:prstGeom prst="rect">
            <a:avLst/>
          </a:prstGeom>
          <a:noFill/>
        </p:spPr>
        <p:txBody>
          <a:bodyPr wrap="none" rtlCol="0">
            <a:spAutoFit/>
          </a:bodyPr>
          <a:lstStyle/>
          <a:p>
            <a:pPr defTabSz="914400"/>
            <a:r>
              <a:rPr lang="en-US" sz="2000" dirty="0" smtClean="0">
                <a:solidFill>
                  <a:prstClr val="black"/>
                </a:solidFill>
              </a:rPr>
              <a:t>median</a:t>
            </a:r>
            <a:endParaRPr lang="en-US" sz="2000" dirty="0">
              <a:solidFill>
                <a:prstClr val="black"/>
              </a:solidFill>
            </a:endParaRPr>
          </a:p>
        </p:txBody>
      </p:sp>
      <p:sp>
        <p:nvSpPr>
          <p:cNvPr id="12" name="灯片编号占位符 5"/>
          <p:cNvSpPr>
            <a:spLocks noGrp="1"/>
          </p:cNvSpPr>
          <p:nvPr>
            <p:ph type="sldNum" sz="quarter" idx="12"/>
          </p:nvPr>
        </p:nvSpPr>
        <p:spPr>
          <a:xfrm>
            <a:off x="8786842" y="6492875"/>
            <a:ext cx="357158" cy="365125"/>
          </a:xfrm>
        </p:spPr>
        <p:txBody>
          <a:bodyPr/>
          <a:lstStyle/>
          <a:p>
            <a:fld id="{0C913308-F349-4B6D-A68A-DD1791B4A57B}" type="slidenum">
              <a:rPr lang="zh-CN" altLang="en-US" smtClean="0">
                <a:solidFill>
                  <a:prstClr val="black">
                    <a:tint val="75000"/>
                  </a:prstClr>
                </a:solidFill>
              </a:rPr>
              <a:pPr/>
              <a:t>47</a:t>
            </a:fld>
            <a:endParaRPr lang="zh-CN" alt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swe_prec.png"/>
          <p:cNvPicPr>
            <a:picLocks noChangeAspect="1"/>
          </p:cNvPicPr>
          <p:nvPr/>
        </p:nvPicPr>
        <p:blipFill>
          <a:blip r:embed="rId3" cstate="print"/>
          <a:stretch>
            <a:fillRect/>
          </a:stretch>
        </p:blipFill>
        <p:spPr>
          <a:xfrm>
            <a:off x="-1" y="1285860"/>
            <a:ext cx="6381794" cy="4786346"/>
          </a:xfrm>
          <a:prstGeom prst="rect">
            <a:avLst/>
          </a:prstGeom>
        </p:spPr>
      </p:pic>
      <p:sp>
        <p:nvSpPr>
          <p:cNvPr id="7" name="TextBox 6"/>
          <p:cNvSpPr txBox="1"/>
          <p:nvPr/>
        </p:nvSpPr>
        <p:spPr>
          <a:xfrm>
            <a:off x="1357290" y="1714488"/>
            <a:ext cx="3831370" cy="461665"/>
          </a:xfrm>
          <a:prstGeom prst="rect">
            <a:avLst/>
          </a:prstGeom>
          <a:noFill/>
        </p:spPr>
        <p:txBody>
          <a:bodyPr wrap="none" rtlCol="0">
            <a:spAutoFit/>
          </a:bodyPr>
          <a:lstStyle/>
          <a:p>
            <a:pPr defTabSz="914400"/>
            <a:r>
              <a:rPr lang="en-US" sz="2400" b="1" dirty="0" smtClean="0">
                <a:solidFill>
                  <a:srgbClr val="C00000"/>
                </a:solidFill>
              </a:rPr>
              <a:t>Correlation coefficient: -0.42</a:t>
            </a:r>
            <a:endParaRPr lang="en-US" sz="2400" b="1" dirty="0">
              <a:solidFill>
                <a:srgbClr val="C00000"/>
              </a:solidFill>
            </a:endParaRPr>
          </a:p>
        </p:txBody>
      </p:sp>
      <p:pic>
        <p:nvPicPr>
          <p:cNvPr id="9" name="图片 8" descr="cdf_swe_legend.png"/>
          <p:cNvPicPr>
            <a:picLocks noChangeAspect="1"/>
          </p:cNvPicPr>
          <p:nvPr/>
        </p:nvPicPr>
        <p:blipFill>
          <a:blip r:embed="rId4" cstate="print"/>
          <a:stretch>
            <a:fillRect/>
          </a:stretch>
        </p:blipFill>
        <p:spPr>
          <a:xfrm>
            <a:off x="7000892" y="3643314"/>
            <a:ext cx="1592293" cy="1679002"/>
          </a:xfrm>
          <a:prstGeom prst="rect">
            <a:avLst/>
          </a:prstGeom>
        </p:spPr>
      </p:pic>
      <p:sp>
        <p:nvSpPr>
          <p:cNvPr id="8" name="TextBox 7"/>
          <p:cNvSpPr txBox="1"/>
          <p:nvPr/>
        </p:nvSpPr>
        <p:spPr>
          <a:xfrm>
            <a:off x="3714744" y="2428868"/>
            <a:ext cx="970137" cy="400110"/>
          </a:xfrm>
          <a:prstGeom prst="rect">
            <a:avLst/>
          </a:prstGeom>
          <a:noFill/>
        </p:spPr>
        <p:txBody>
          <a:bodyPr wrap="none" rtlCol="0">
            <a:spAutoFit/>
          </a:bodyPr>
          <a:lstStyle/>
          <a:p>
            <a:pPr defTabSz="914400"/>
            <a:r>
              <a:rPr lang="en-US" sz="2000" dirty="0" smtClean="0">
                <a:solidFill>
                  <a:prstClr val="black"/>
                </a:solidFill>
              </a:rPr>
              <a:t>median</a:t>
            </a:r>
            <a:endParaRPr lang="en-US" sz="2000" dirty="0">
              <a:solidFill>
                <a:prstClr val="black"/>
              </a:solidFill>
            </a:endParaRPr>
          </a:p>
        </p:txBody>
      </p:sp>
      <p:sp>
        <p:nvSpPr>
          <p:cNvPr id="14" name="灯片编号占位符 5"/>
          <p:cNvSpPr>
            <a:spLocks noGrp="1"/>
          </p:cNvSpPr>
          <p:nvPr>
            <p:ph type="sldNum" sz="quarter" idx="12"/>
          </p:nvPr>
        </p:nvSpPr>
        <p:spPr>
          <a:xfrm>
            <a:off x="8786842" y="6492875"/>
            <a:ext cx="357158" cy="365125"/>
          </a:xfrm>
        </p:spPr>
        <p:txBody>
          <a:bodyPr/>
          <a:lstStyle/>
          <a:p>
            <a:fld id="{0C913308-F349-4B6D-A68A-DD1791B4A57B}" type="slidenum">
              <a:rPr lang="zh-CN" altLang="en-US" smtClean="0">
                <a:solidFill>
                  <a:prstClr val="black">
                    <a:tint val="75000"/>
                  </a:prstClr>
                </a:solidFill>
              </a:rPr>
              <a:pPr/>
              <a:t>48</a:t>
            </a:fld>
            <a:endParaRPr lang="zh-CN" altLang="en-US" dirty="0">
              <a:solidFill>
                <a:prstClr val="black">
                  <a:tint val="75000"/>
                </a:prstClr>
              </a:solidFill>
            </a:endParaRPr>
          </a:p>
        </p:txBody>
      </p:sp>
      <p:pic>
        <p:nvPicPr>
          <p:cNvPr id="11" name="图片 10" descr="cdf_swe_part.png"/>
          <p:cNvPicPr>
            <a:picLocks noChangeAspect="1"/>
          </p:cNvPicPr>
          <p:nvPr/>
        </p:nvPicPr>
        <p:blipFill>
          <a:blip r:embed="rId5" cstate="print"/>
          <a:stretch>
            <a:fillRect/>
          </a:stretch>
        </p:blipFill>
        <p:spPr>
          <a:xfrm>
            <a:off x="6113012" y="1844824"/>
            <a:ext cx="3030988" cy="1669475"/>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内容占位符 8" descr="ts_swe.png"/>
          <p:cNvPicPr>
            <a:picLocks noGrp="1" noChangeAspect="1"/>
          </p:cNvPicPr>
          <p:nvPr>
            <p:ph idx="1"/>
          </p:nvPr>
        </p:nvPicPr>
        <p:blipFill>
          <a:blip r:embed="rId3" cstate="print"/>
          <a:stretch>
            <a:fillRect/>
          </a:stretch>
        </p:blipFill>
        <p:spPr>
          <a:xfrm>
            <a:off x="2267744" y="0"/>
            <a:ext cx="6876256" cy="1916832"/>
          </a:xfrm>
        </p:spPr>
      </p:pic>
      <p:sp>
        <p:nvSpPr>
          <p:cNvPr id="15" name="TextBox 14"/>
          <p:cNvSpPr txBox="1"/>
          <p:nvPr/>
        </p:nvSpPr>
        <p:spPr>
          <a:xfrm>
            <a:off x="4500562" y="99932"/>
            <a:ext cx="3071834" cy="400110"/>
          </a:xfrm>
          <a:prstGeom prst="rect">
            <a:avLst/>
          </a:prstGeom>
          <a:noFill/>
        </p:spPr>
        <p:txBody>
          <a:bodyPr wrap="square" rtlCol="0">
            <a:spAutoFit/>
          </a:bodyPr>
          <a:lstStyle/>
          <a:p>
            <a:pPr defTabSz="914400"/>
            <a:r>
              <a:rPr lang="en-US" sz="2000" b="1" u="sng" dirty="0" smtClean="0">
                <a:solidFill>
                  <a:srgbClr val="C00000"/>
                </a:solidFill>
              </a:rPr>
              <a:t>No trend without warming</a:t>
            </a:r>
            <a:endParaRPr lang="en-US" sz="2000" b="1" u="sng" dirty="0">
              <a:solidFill>
                <a:srgbClr val="C00000"/>
              </a:solidFill>
            </a:endParaRPr>
          </a:p>
        </p:txBody>
      </p:sp>
      <p:sp>
        <p:nvSpPr>
          <p:cNvPr id="16" name="TextBox 15"/>
          <p:cNvSpPr txBox="1"/>
          <p:nvPr/>
        </p:nvSpPr>
        <p:spPr>
          <a:xfrm>
            <a:off x="500034" y="142852"/>
            <a:ext cx="928694" cy="830997"/>
          </a:xfrm>
          <a:prstGeom prst="rect">
            <a:avLst/>
          </a:prstGeom>
          <a:noFill/>
        </p:spPr>
        <p:txBody>
          <a:bodyPr wrap="square" rtlCol="0">
            <a:spAutoFit/>
          </a:bodyPr>
          <a:lstStyle/>
          <a:p>
            <a:pPr defTabSz="914400"/>
            <a:r>
              <a:rPr lang="en-US" sz="2400" b="1" dirty="0" smtClean="0">
                <a:solidFill>
                  <a:srgbClr val="C00000"/>
                </a:solidFill>
              </a:rPr>
              <a:t>Apr 1 SWE</a:t>
            </a:r>
            <a:endParaRPr lang="en-US" sz="2400" b="1" dirty="0">
              <a:solidFill>
                <a:srgbClr val="C00000"/>
              </a:solidFill>
            </a:endParaRPr>
          </a:p>
        </p:txBody>
      </p:sp>
      <p:grpSp>
        <p:nvGrpSpPr>
          <p:cNvPr id="2" name="组合 7"/>
          <p:cNvGrpSpPr/>
          <p:nvPr/>
        </p:nvGrpSpPr>
        <p:grpSpPr>
          <a:xfrm>
            <a:off x="0" y="1071546"/>
            <a:ext cx="2332606" cy="923330"/>
            <a:chOff x="0" y="1071546"/>
            <a:chExt cx="2332606" cy="923330"/>
          </a:xfrm>
        </p:grpSpPr>
        <p:pic>
          <p:nvPicPr>
            <p:cNvPr id="6" name="图片 5" descr="legend.png"/>
            <p:cNvPicPr>
              <a:picLocks noChangeAspect="1"/>
            </p:cNvPicPr>
            <p:nvPr/>
          </p:nvPicPr>
          <p:blipFill>
            <a:blip r:embed="rId4" cstate="print"/>
            <a:stretch>
              <a:fillRect/>
            </a:stretch>
          </p:blipFill>
          <p:spPr>
            <a:xfrm>
              <a:off x="1500166" y="1214422"/>
              <a:ext cx="832440" cy="642942"/>
            </a:xfrm>
            <a:prstGeom prst="rect">
              <a:avLst/>
            </a:prstGeom>
          </p:spPr>
        </p:pic>
        <p:sp>
          <p:nvSpPr>
            <p:cNvPr id="7" name="TextBox 6"/>
            <p:cNvSpPr txBox="1"/>
            <p:nvPr/>
          </p:nvSpPr>
          <p:spPr>
            <a:xfrm>
              <a:off x="0" y="1071546"/>
              <a:ext cx="1600118" cy="923330"/>
            </a:xfrm>
            <a:prstGeom prst="rect">
              <a:avLst/>
            </a:prstGeom>
            <a:noFill/>
          </p:spPr>
          <p:txBody>
            <a:bodyPr wrap="none" rtlCol="0">
              <a:spAutoFit/>
            </a:bodyPr>
            <a:lstStyle/>
            <a:p>
              <a:pPr defTabSz="914400"/>
              <a:r>
                <a:rPr lang="en-US" dirty="0" smtClean="0">
                  <a:solidFill>
                    <a:prstClr val="black"/>
                  </a:solidFill>
                </a:rPr>
                <a:t>Base scenario</a:t>
              </a:r>
            </a:p>
            <a:p>
              <a:pPr defTabSz="914400"/>
              <a:r>
                <a:rPr lang="en-US" dirty="0" smtClean="0">
                  <a:solidFill>
                    <a:prstClr val="black"/>
                  </a:solidFill>
                </a:rPr>
                <a:t>Cold scenario</a:t>
              </a:r>
            </a:p>
            <a:p>
              <a:pPr defTabSz="914400"/>
              <a:r>
                <a:rPr lang="en-US" dirty="0" smtClean="0">
                  <a:solidFill>
                    <a:prstClr val="black"/>
                  </a:solidFill>
                </a:rPr>
                <a:t>Warm scenario</a:t>
              </a:r>
              <a:endParaRPr lang="en-US" dirty="0">
                <a:solidFill>
                  <a:prstClr val="black"/>
                </a:solidFill>
              </a:endParaRPr>
            </a:p>
          </p:txBody>
        </p:sp>
      </p:grpSp>
      <p:sp>
        <p:nvSpPr>
          <p:cNvPr id="11" name="灯片编号占位符 5"/>
          <p:cNvSpPr>
            <a:spLocks noGrp="1"/>
          </p:cNvSpPr>
          <p:nvPr>
            <p:ph type="sldNum" sz="quarter" idx="12"/>
          </p:nvPr>
        </p:nvSpPr>
        <p:spPr>
          <a:xfrm>
            <a:off x="8786842" y="6492875"/>
            <a:ext cx="357158" cy="365125"/>
          </a:xfrm>
        </p:spPr>
        <p:txBody>
          <a:bodyPr/>
          <a:lstStyle/>
          <a:p>
            <a:fld id="{0C913308-F349-4B6D-A68A-DD1791B4A57B}" type="slidenum">
              <a:rPr lang="zh-CN" altLang="en-US" smtClean="0">
                <a:solidFill>
                  <a:prstClr val="black">
                    <a:tint val="75000"/>
                  </a:prstClr>
                </a:solidFill>
              </a:rPr>
              <a:pPr/>
              <a:t>49</a:t>
            </a:fld>
            <a:endParaRPr lang="zh-CN" alt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908" t="15485" r="24897" b="24627"/>
          <a:stretch/>
        </p:blipFill>
        <p:spPr bwMode="auto">
          <a:xfrm>
            <a:off x="457209" y="894121"/>
            <a:ext cx="8305800" cy="5684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21047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cdf_swe_final.png"/>
          <p:cNvPicPr>
            <a:picLocks noChangeAspect="1"/>
          </p:cNvPicPr>
          <p:nvPr/>
        </p:nvPicPr>
        <p:blipFill>
          <a:blip r:embed="rId3" cstate="print"/>
          <a:stretch>
            <a:fillRect/>
          </a:stretch>
        </p:blipFill>
        <p:spPr>
          <a:xfrm>
            <a:off x="0" y="1812366"/>
            <a:ext cx="9173837" cy="4941168"/>
          </a:xfrm>
          <a:prstGeom prst="rect">
            <a:avLst/>
          </a:prstGeom>
        </p:spPr>
      </p:pic>
      <p:pic>
        <p:nvPicPr>
          <p:cNvPr id="20" name="内容占位符 8" descr="ts_swe.png"/>
          <p:cNvPicPr>
            <a:picLocks noChangeAspect="1"/>
          </p:cNvPicPr>
          <p:nvPr/>
        </p:nvPicPr>
        <p:blipFill>
          <a:blip r:embed="rId4" cstate="print"/>
          <a:stretch>
            <a:fillRect/>
          </a:stretch>
        </p:blipFill>
        <p:spPr>
          <a:xfrm>
            <a:off x="2267744" y="0"/>
            <a:ext cx="6876256" cy="1916832"/>
          </a:xfrm>
          <a:prstGeom prst="rect">
            <a:avLst/>
          </a:prstGeom>
        </p:spPr>
      </p:pic>
      <p:sp>
        <p:nvSpPr>
          <p:cNvPr id="15" name="TextBox 14"/>
          <p:cNvSpPr txBox="1"/>
          <p:nvPr/>
        </p:nvSpPr>
        <p:spPr>
          <a:xfrm>
            <a:off x="4500562" y="99932"/>
            <a:ext cx="3071834" cy="400110"/>
          </a:xfrm>
          <a:prstGeom prst="rect">
            <a:avLst/>
          </a:prstGeom>
          <a:noFill/>
        </p:spPr>
        <p:txBody>
          <a:bodyPr wrap="square" rtlCol="0">
            <a:spAutoFit/>
          </a:bodyPr>
          <a:lstStyle/>
          <a:p>
            <a:pPr defTabSz="914400"/>
            <a:r>
              <a:rPr lang="en-US" sz="2000" b="1" u="sng" dirty="0" smtClean="0">
                <a:solidFill>
                  <a:srgbClr val="C00000"/>
                </a:solidFill>
              </a:rPr>
              <a:t>No trend without warming</a:t>
            </a:r>
            <a:endParaRPr lang="en-US" sz="2000" b="1" u="sng" dirty="0">
              <a:solidFill>
                <a:srgbClr val="C00000"/>
              </a:solidFill>
            </a:endParaRPr>
          </a:p>
        </p:txBody>
      </p:sp>
      <p:sp>
        <p:nvSpPr>
          <p:cNvPr id="16" name="TextBox 15"/>
          <p:cNvSpPr txBox="1"/>
          <p:nvPr/>
        </p:nvSpPr>
        <p:spPr>
          <a:xfrm>
            <a:off x="500034" y="142852"/>
            <a:ext cx="928694" cy="830997"/>
          </a:xfrm>
          <a:prstGeom prst="rect">
            <a:avLst/>
          </a:prstGeom>
          <a:noFill/>
        </p:spPr>
        <p:txBody>
          <a:bodyPr wrap="square" rtlCol="0">
            <a:spAutoFit/>
          </a:bodyPr>
          <a:lstStyle/>
          <a:p>
            <a:pPr defTabSz="914400"/>
            <a:r>
              <a:rPr lang="en-US" sz="2400" b="1" dirty="0" smtClean="0">
                <a:solidFill>
                  <a:srgbClr val="C00000"/>
                </a:solidFill>
              </a:rPr>
              <a:t>Apr 1 SWE</a:t>
            </a:r>
            <a:endParaRPr lang="en-US" sz="2400" b="1" dirty="0">
              <a:solidFill>
                <a:srgbClr val="C00000"/>
              </a:solidFill>
            </a:endParaRPr>
          </a:p>
        </p:txBody>
      </p:sp>
      <p:grpSp>
        <p:nvGrpSpPr>
          <p:cNvPr id="8" name="组合 7"/>
          <p:cNvGrpSpPr/>
          <p:nvPr/>
        </p:nvGrpSpPr>
        <p:grpSpPr>
          <a:xfrm>
            <a:off x="0" y="1071546"/>
            <a:ext cx="2332606" cy="923330"/>
            <a:chOff x="0" y="1071546"/>
            <a:chExt cx="2332606" cy="923330"/>
          </a:xfrm>
        </p:grpSpPr>
        <p:pic>
          <p:nvPicPr>
            <p:cNvPr id="6" name="图片 5" descr="legend.png"/>
            <p:cNvPicPr>
              <a:picLocks noChangeAspect="1"/>
            </p:cNvPicPr>
            <p:nvPr/>
          </p:nvPicPr>
          <p:blipFill>
            <a:blip r:embed="rId5" cstate="print"/>
            <a:stretch>
              <a:fillRect/>
            </a:stretch>
          </p:blipFill>
          <p:spPr>
            <a:xfrm>
              <a:off x="1500166" y="1214422"/>
              <a:ext cx="832440" cy="642942"/>
            </a:xfrm>
            <a:prstGeom prst="rect">
              <a:avLst/>
            </a:prstGeom>
          </p:spPr>
        </p:pic>
        <p:sp>
          <p:nvSpPr>
            <p:cNvPr id="7" name="TextBox 6"/>
            <p:cNvSpPr txBox="1"/>
            <p:nvPr/>
          </p:nvSpPr>
          <p:spPr>
            <a:xfrm>
              <a:off x="0" y="1071546"/>
              <a:ext cx="1600118" cy="923330"/>
            </a:xfrm>
            <a:prstGeom prst="rect">
              <a:avLst/>
            </a:prstGeom>
            <a:noFill/>
          </p:spPr>
          <p:txBody>
            <a:bodyPr wrap="none" rtlCol="0">
              <a:spAutoFit/>
            </a:bodyPr>
            <a:lstStyle/>
            <a:p>
              <a:pPr defTabSz="914400"/>
              <a:r>
                <a:rPr lang="en-US" dirty="0" smtClean="0">
                  <a:solidFill>
                    <a:prstClr val="black"/>
                  </a:solidFill>
                </a:rPr>
                <a:t>Base scenario</a:t>
              </a:r>
            </a:p>
            <a:p>
              <a:pPr defTabSz="914400"/>
              <a:r>
                <a:rPr lang="en-US" dirty="0" smtClean="0">
                  <a:solidFill>
                    <a:prstClr val="black"/>
                  </a:solidFill>
                </a:rPr>
                <a:t>Cold scenario</a:t>
              </a:r>
            </a:p>
            <a:p>
              <a:pPr defTabSz="914400"/>
              <a:r>
                <a:rPr lang="en-US" dirty="0" smtClean="0">
                  <a:solidFill>
                    <a:prstClr val="black"/>
                  </a:solidFill>
                </a:rPr>
                <a:t>Warm scenario</a:t>
              </a:r>
              <a:endParaRPr lang="en-US" dirty="0">
                <a:solidFill>
                  <a:prstClr val="black"/>
                </a:solidFill>
              </a:endParaRPr>
            </a:p>
          </p:txBody>
        </p:sp>
      </p:grpSp>
      <p:sp>
        <p:nvSpPr>
          <p:cNvPr id="12" name="灯片编号占位符 5"/>
          <p:cNvSpPr>
            <a:spLocks noGrp="1"/>
          </p:cNvSpPr>
          <p:nvPr>
            <p:ph type="sldNum" sz="quarter" idx="12"/>
          </p:nvPr>
        </p:nvSpPr>
        <p:spPr>
          <a:xfrm>
            <a:off x="8786842" y="6492875"/>
            <a:ext cx="357158" cy="365125"/>
          </a:xfrm>
        </p:spPr>
        <p:txBody>
          <a:bodyPr/>
          <a:lstStyle/>
          <a:p>
            <a:fld id="{0C913308-F349-4B6D-A68A-DD1791B4A57B}" type="slidenum">
              <a:rPr lang="zh-CN" altLang="en-US" smtClean="0">
                <a:solidFill>
                  <a:prstClr val="black">
                    <a:tint val="75000"/>
                  </a:prstClr>
                </a:solidFill>
              </a:rPr>
              <a:pPr/>
              <a:t>50</a:t>
            </a:fld>
            <a:endParaRPr lang="zh-CN" alt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cdf_swe_final.png"/>
          <p:cNvPicPr>
            <a:picLocks noChangeAspect="1"/>
          </p:cNvPicPr>
          <p:nvPr/>
        </p:nvPicPr>
        <p:blipFill>
          <a:blip r:embed="rId3" cstate="print"/>
          <a:stretch>
            <a:fillRect/>
          </a:stretch>
        </p:blipFill>
        <p:spPr>
          <a:xfrm>
            <a:off x="0" y="1816270"/>
            <a:ext cx="9144000" cy="4925097"/>
          </a:xfrm>
          <a:prstGeom prst="rect">
            <a:avLst/>
          </a:prstGeom>
        </p:spPr>
      </p:pic>
      <p:pic>
        <p:nvPicPr>
          <p:cNvPr id="9" name="内容占位符 8" descr="ts_swe.png"/>
          <p:cNvPicPr>
            <a:picLocks noGrp="1" noChangeAspect="1"/>
          </p:cNvPicPr>
          <p:nvPr>
            <p:ph idx="1"/>
          </p:nvPr>
        </p:nvPicPr>
        <p:blipFill>
          <a:blip r:embed="rId4" cstate="print"/>
          <a:stretch>
            <a:fillRect/>
          </a:stretch>
        </p:blipFill>
        <p:spPr>
          <a:xfrm>
            <a:off x="2339752" y="0"/>
            <a:ext cx="6804248" cy="1916832"/>
          </a:xfrm>
        </p:spPr>
      </p:pic>
      <p:sp>
        <p:nvSpPr>
          <p:cNvPr id="15" name="TextBox 14"/>
          <p:cNvSpPr txBox="1"/>
          <p:nvPr/>
        </p:nvSpPr>
        <p:spPr>
          <a:xfrm>
            <a:off x="3643306" y="71414"/>
            <a:ext cx="4786346" cy="400110"/>
          </a:xfrm>
          <a:prstGeom prst="rect">
            <a:avLst/>
          </a:prstGeom>
          <a:noFill/>
        </p:spPr>
        <p:txBody>
          <a:bodyPr wrap="square" rtlCol="0">
            <a:spAutoFit/>
          </a:bodyPr>
          <a:lstStyle/>
          <a:p>
            <a:pPr defTabSz="914400"/>
            <a:r>
              <a:rPr lang="en-US" sz="2000" b="1" u="sng" dirty="0" smtClean="0">
                <a:solidFill>
                  <a:srgbClr val="C00000"/>
                </a:solidFill>
              </a:rPr>
              <a:t>Weaker decreasing trend without warming</a:t>
            </a:r>
            <a:endParaRPr lang="en-US" sz="2000" b="1" u="sng" dirty="0">
              <a:solidFill>
                <a:srgbClr val="C00000"/>
              </a:solidFill>
            </a:endParaRPr>
          </a:p>
        </p:txBody>
      </p:sp>
      <p:sp>
        <p:nvSpPr>
          <p:cNvPr id="16" name="TextBox 15"/>
          <p:cNvSpPr txBox="1"/>
          <p:nvPr/>
        </p:nvSpPr>
        <p:spPr>
          <a:xfrm>
            <a:off x="357158" y="142852"/>
            <a:ext cx="1142976" cy="830997"/>
          </a:xfrm>
          <a:prstGeom prst="rect">
            <a:avLst/>
          </a:prstGeom>
          <a:noFill/>
        </p:spPr>
        <p:txBody>
          <a:bodyPr wrap="square" rtlCol="0">
            <a:spAutoFit/>
          </a:bodyPr>
          <a:lstStyle/>
          <a:p>
            <a:pPr defTabSz="914400"/>
            <a:r>
              <a:rPr lang="en-US" sz="2400" b="1" dirty="0" smtClean="0">
                <a:solidFill>
                  <a:srgbClr val="C00000"/>
                </a:solidFill>
              </a:rPr>
              <a:t>Spring runoff</a:t>
            </a:r>
            <a:endParaRPr lang="en-US" sz="2400" b="1" dirty="0">
              <a:solidFill>
                <a:srgbClr val="C00000"/>
              </a:solidFill>
            </a:endParaRPr>
          </a:p>
        </p:txBody>
      </p:sp>
      <p:grpSp>
        <p:nvGrpSpPr>
          <p:cNvPr id="6" name="组合 5"/>
          <p:cNvGrpSpPr/>
          <p:nvPr/>
        </p:nvGrpSpPr>
        <p:grpSpPr>
          <a:xfrm>
            <a:off x="0" y="1071546"/>
            <a:ext cx="2332606" cy="923330"/>
            <a:chOff x="0" y="1071546"/>
            <a:chExt cx="2332606" cy="923330"/>
          </a:xfrm>
        </p:grpSpPr>
        <p:pic>
          <p:nvPicPr>
            <p:cNvPr id="7" name="图片 6" descr="legend.png"/>
            <p:cNvPicPr>
              <a:picLocks noChangeAspect="1"/>
            </p:cNvPicPr>
            <p:nvPr/>
          </p:nvPicPr>
          <p:blipFill>
            <a:blip r:embed="rId5" cstate="print"/>
            <a:stretch>
              <a:fillRect/>
            </a:stretch>
          </p:blipFill>
          <p:spPr>
            <a:xfrm>
              <a:off x="1500166" y="1214422"/>
              <a:ext cx="832440" cy="642942"/>
            </a:xfrm>
            <a:prstGeom prst="rect">
              <a:avLst/>
            </a:prstGeom>
          </p:spPr>
        </p:pic>
        <p:sp>
          <p:nvSpPr>
            <p:cNvPr id="8" name="TextBox 7"/>
            <p:cNvSpPr txBox="1"/>
            <p:nvPr/>
          </p:nvSpPr>
          <p:spPr>
            <a:xfrm>
              <a:off x="0" y="1071546"/>
              <a:ext cx="1600118" cy="923330"/>
            </a:xfrm>
            <a:prstGeom prst="rect">
              <a:avLst/>
            </a:prstGeom>
            <a:noFill/>
          </p:spPr>
          <p:txBody>
            <a:bodyPr wrap="none" rtlCol="0">
              <a:spAutoFit/>
            </a:bodyPr>
            <a:lstStyle/>
            <a:p>
              <a:pPr defTabSz="914400"/>
              <a:r>
                <a:rPr lang="en-US" dirty="0" smtClean="0">
                  <a:solidFill>
                    <a:prstClr val="black"/>
                  </a:solidFill>
                </a:rPr>
                <a:t>Base scenario</a:t>
              </a:r>
            </a:p>
            <a:p>
              <a:pPr defTabSz="914400"/>
              <a:r>
                <a:rPr lang="en-US" dirty="0" smtClean="0">
                  <a:solidFill>
                    <a:prstClr val="black"/>
                  </a:solidFill>
                </a:rPr>
                <a:t>Cold scenario</a:t>
              </a:r>
            </a:p>
            <a:p>
              <a:pPr defTabSz="914400"/>
              <a:r>
                <a:rPr lang="en-US" dirty="0" smtClean="0">
                  <a:solidFill>
                    <a:prstClr val="black"/>
                  </a:solidFill>
                </a:rPr>
                <a:t>Warm scenario</a:t>
              </a:r>
              <a:endParaRPr lang="en-US" dirty="0">
                <a:solidFill>
                  <a:prstClr val="black"/>
                </a:solidFill>
              </a:endParaRPr>
            </a:p>
          </p:txBody>
        </p:sp>
      </p:grpSp>
      <p:sp>
        <p:nvSpPr>
          <p:cNvPr id="12" name="灯片编号占位符 5"/>
          <p:cNvSpPr>
            <a:spLocks noGrp="1"/>
          </p:cNvSpPr>
          <p:nvPr>
            <p:ph type="sldNum" sz="quarter" idx="12"/>
          </p:nvPr>
        </p:nvSpPr>
        <p:spPr>
          <a:xfrm>
            <a:off x="8786842" y="6492875"/>
            <a:ext cx="357158" cy="365125"/>
          </a:xfrm>
        </p:spPr>
        <p:txBody>
          <a:bodyPr/>
          <a:lstStyle/>
          <a:p>
            <a:fld id="{0C913308-F349-4B6D-A68A-DD1791B4A57B}" type="slidenum">
              <a:rPr lang="zh-CN" altLang="en-US" smtClean="0">
                <a:solidFill>
                  <a:prstClr val="black">
                    <a:tint val="75000"/>
                  </a:prstClr>
                </a:solidFill>
              </a:rPr>
              <a:pPr/>
              <a:t>51</a:t>
            </a:fld>
            <a:endParaRPr lang="zh-CN" alt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143000"/>
            <a:ext cx="5715000" cy="5715000"/>
          </a:xfrm>
          <a:prstGeom prst="rect">
            <a:avLst/>
          </a:prstGeom>
        </p:spPr>
      </p:pic>
      <p:sp>
        <p:nvSpPr>
          <p:cNvPr id="4" name="TextBox 3"/>
          <p:cNvSpPr txBox="1"/>
          <p:nvPr/>
        </p:nvSpPr>
        <p:spPr>
          <a:xfrm>
            <a:off x="1828800" y="295701"/>
            <a:ext cx="5410200" cy="584775"/>
          </a:xfrm>
          <a:prstGeom prst="rect">
            <a:avLst/>
          </a:prstGeom>
          <a:noFill/>
        </p:spPr>
        <p:txBody>
          <a:bodyPr wrap="square" rtlCol="0">
            <a:spAutoFit/>
          </a:bodyPr>
          <a:lstStyle/>
          <a:p>
            <a:r>
              <a:rPr lang="en-US" sz="3200" dirty="0" smtClean="0"/>
              <a:t>So what’s happening this year?</a:t>
            </a:r>
            <a:endParaRPr lang="en-US" sz="3200" dirty="0"/>
          </a:p>
        </p:txBody>
      </p:sp>
    </p:spTree>
    <p:extLst>
      <p:ext uri="{BB962C8B-B14F-4D97-AF65-F5344CB8AC3E}">
        <p14:creationId xmlns:p14="http://schemas.microsoft.com/office/powerpoint/2010/main" val="2700067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92" y="685794"/>
            <a:ext cx="7315215" cy="5486411"/>
          </a:xfrm>
          <a:prstGeom prst="rect">
            <a:avLst/>
          </a:prstGeom>
        </p:spPr>
      </p:pic>
    </p:spTree>
    <p:extLst>
      <p:ext uri="{BB962C8B-B14F-4D97-AF65-F5344CB8AC3E}">
        <p14:creationId xmlns:p14="http://schemas.microsoft.com/office/powerpoint/2010/main" val="5879784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496" y="452622"/>
            <a:ext cx="7937008" cy="5952756"/>
          </a:xfrm>
          <a:prstGeom prst="rect">
            <a:avLst/>
          </a:prstGeom>
        </p:spPr>
      </p:pic>
    </p:spTree>
    <p:extLst>
      <p:ext uri="{BB962C8B-B14F-4D97-AF65-F5344CB8AC3E}">
        <p14:creationId xmlns:p14="http://schemas.microsoft.com/office/powerpoint/2010/main" val="30075939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3468533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92" y="685794"/>
            <a:ext cx="7315215" cy="5486411"/>
          </a:xfrm>
          <a:prstGeom prst="rect">
            <a:avLst/>
          </a:prstGeom>
        </p:spPr>
      </p:pic>
    </p:spTree>
    <p:extLst>
      <p:ext uri="{BB962C8B-B14F-4D97-AF65-F5344CB8AC3E}">
        <p14:creationId xmlns:p14="http://schemas.microsoft.com/office/powerpoint/2010/main" val="24119382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92" y="685794"/>
            <a:ext cx="7315215" cy="5486411"/>
          </a:xfrm>
          <a:prstGeom prst="rect">
            <a:avLst/>
          </a:prstGeom>
        </p:spPr>
      </p:pic>
    </p:spTree>
    <p:extLst>
      <p:ext uri="{BB962C8B-B14F-4D97-AF65-F5344CB8AC3E}">
        <p14:creationId xmlns:p14="http://schemas.microsoft.com/office/powerpoint/2010/main" val="31744808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287" y="1143000"/>
            <a:ext cx="3781425" cy="4476750"/>
          </a:xfrm>
          <a:prstGeom prst="rect">
            <a:avLst/>
          </a:prstGeom>
        </p:spPr>
      </p:pic>
    </p:spTree>
    <p:extLst>
      <p:ext uri="{BB962C8B-B14F-4D97-AF65-F5344CB8AC3E}">
        <p14:creationId xmlns:p14="http://schemas.microsoft.com/office/powerpoint/2010/main" val="25918534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3541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545" t="16791" r="24268" b="30037"/>
          <a:stretch/>
        </p:blipFill>
        <p:spPr bwMode="auto">
          <a:xfrm>
            <a:off x="203161" y="1142376"/>
            <a:ext cx="8742948" cy="510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37006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65164"/>
          </a:xfrm>
        </p:spPr>
        <p:txBody>
          <a:bodyPr/>
          <a:lstStyle/>
          <a:p>
            <a:r>
              <a:rPr lang="en-US" dirty="0" smtClean="0"/>
              <a:t>In summary …</a:t>
            </a:r>
            <a:endParaRPr lang="en-US" dirty="0"/>
          </a:p>
        </p:txBody>
      </p:sp>
      <p:sp>
        <p:nvSpPr>
          <p:cNvPr id="3" name="Subtitle 2"/>
          <p:cNvSpPr>
            <a:spLocks noGrp="1"/>
          </p:cNvSpPr>
          <p:nvPr>
            <p:ph type="subTitle" idx="1"/>
          </p:nvPr>
        </p:nvSpPr>
        <p:spPr>
          <a:xfrm>
            <a:off x="457200" y="990600"/>
            <a:ext cx="8305800" cy="4953000"/>
          </a:xfrm>
        </p:spPr>
        <p:txBody>
          <a:bodyPr>
            <a:normAutofit fontScale="92500" lnSpcReduction="20000"/>
          </a:bodyPr>
          <a:lstStyle/>
          <a:p>
            <a:pPr marL="457200" indent="-457200" algn="l">
              <a:buFont typeface="Wingdings" panose="05000000000000000000" pitchFamily="2" charset="2"/>
              <a:buChar char="§"/>
            </a:pPr>
            <a:r>
              <a:rPr lang="en-US" sz="2800" dirty="0" smtClean="0">
                <a:solidFill>
                  <a:schemeClr val="tx1"/>
                </a:solidFill>
              </a:rPr>
              <a:t>The VIC enterprise has been remarkably successful because:</a:t>
            </a:r>
          </a:p>
          <a:p>
            <a:pPr marL="514350" indent="-514350" algn="l">
              <a:buAutoNum type="alphaLcParenR"/>
            </a:pPr>
            <a:r>
              <a:rPr lang="en-US" sz="2400" dirty="0" smtClean="0">
                <a:solidFill>
                  <a:schemeClr val="tx1"/>
                </a:solidFill>
              </a:rPr>
              <a:t>It’s enabled us to do science that we wouldn’t otherwise have been able to do (e.g. regional, continental, and global predictions and reconstructions;</a:t>
            </a:r>
          </a:p>
          <a:p>
            <a:pPr marL="514350" indent="-514350" algn="l">
              <a:buAutoNum type="alphaLcParenR"/>
            </a:pPr>
            <a:r>
              <a:rPr lang="en-US" sz="2400" dirty="0" smtClean="0">
                <a:solidFill>
                  <a:schemeClr val="tx1"/>
                </a:solidFill>
              </a:rPr>
              <a:t>The model has been freely available</a:t>
            </a:r>
          </a:p>
          <a:p>
            <a:pPr marL="457200" indent="-457200" algn="l">
              <a:buFont typeface="Wingdings" panose="05000000000000000000" pitchFamily="2" charset="2"/>
              <a:buChar char="§"/>
            </a:pPr>
            <a:r>
              <a:rPr lang="en-US" sz="2800" dirty="0" smtClean="0">
                <a:solidFill>
                  <a:schemeClr val="tx1"/>
                </a:solidFill>
              </a:rPr>
              <a:t>But – it’s time to move on. the model construct is approaching 25 years old, and was motivated by problems dating to a different era</a:t>
            </a:r>
          </a:p>
          <a:p>
            <a:pPr algn="l"/>
            <a:r>
              <a:rPr lang="en-US" sz="2400" dirty="0" smtClean="0">
                <a:solidFill>
                  <a:schemeClr val="tx1"/>
                </a:solidFill>
              </a:rPr>
              <a:t>New pathways:</a:t>
            </a:r>
          </a:p>
          <a:p>
            <a:pPr marL="457200" indent="-457200" algn="l">
              <a:buAutoNum type="alphaLcParenR"/>
            </a:pPr>
            <a:r>
              <a:rPr lang="en-US" sz="2400" dirty="0" smtClean="0">
                <a:solidFill>
                  <a:schemeClr val="tx1"/>
                </a:solidFill>
              </a:rPr>
              <a:t>Higher (“hyper-resolution”) modeling; e.g. Chaney and Wood at Princeton; Reed Maxwell et al. at Colo. School Mines</a:t>
            </a:r>
          </a:p>
          <a:p>
            <a:pPr marL="457200" indent="-457200" algn="l">
              <a:buAutoNum type="alphaLcParenR"/>
            </a:pPr>
            <a:r>
              <a:rPr lang="en-US" sz="2400" dirty="0" smtClean="0">
                <a:solidFill>
                  <a:schemeClr val="tx1"/>
                </a:solidFill>
              </a:rPr>
              <a:t>Modular modeling framework; e.g. Martyn C lark at NCAR &amp; Bart Nijssen at UW</a:t>
            </a:r>
          </a:p>
          <a:p>
            <a:pPr marL="457200" indent="-457200" algn="l">
              <a:buAutoNum type="alphaLcParenR"/>
            </a:pPr>
            <a:r>
              <a:rPr lang="en-US" sz="2400" dirty="0" smtClean="0">
                <a:solidFill>
                  <a:schemeClr val="tx1"/>
                </a:solidFill>
              </a:rPr>
              <a:t>Others??</a:t>
            </a:r>
            <a:endParaRPr lang="en-US" sz="2400" dirty="0">
              <a:solidFill>
                <a:schemeClr val="tx1"/>
              </a:solidFill>
            </a:endParaRPr>
          </a:p>
        </p:txBody>
      </p:sp>
    </p:spTree>
    <p:extLst>
      <p:ext uri="{BB962C8B-B14F-4D97-AF65-F5344CB8AC3E}">
        <p14:creationId xmlns:p14="http://schemas.microsoft.com/office/powerpoint/2010/main" val="32869125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81001"/>
            <a:ext cx="7772400" cy="762000"/>
          </a:xfrm>
        </p:spPr>
        <p:txBody>
          <a:bodyPr/>
          <a:lstStyle/>
          <a:p>
            <a:r>
              <a:rPr lang="en-US" dirty="0" smtClean="0"/>
              <a:t>Thanks to:</a:t>
            </a:r>
            <a:endParaRPr lang="en-US" dirty="0"/>
          </a:p>
        </p:txBody>
      </p:sp>
      <p:sp>
        <p:nvSpPr>
          <p:cNvPr id="3" name="Subtitle 2"/>
          <p:cNvSpPr>
            <a:spLocks noGrp="1"/>
          </p:cNvSpPr>
          <p:nvPr>
            <p:ph type="subTitle" idx="1"/>
          </p:nvPr>
        </p:nvSpPr>
        <p:spPr>
          <a:xfrm>
            <a:off x="304800" y="1295400"/>
            <a:ext cx="8534400" cy="4343400"/>
          </a:xfrm>
        </p:spPr>
        <p:txBody>
          <a:bodyPr/>
          <a:lstStyle/>
          <a:p>
            <a:pPr marL="463550" indent="-463550" algn="l">
              <a:buFont typeface="Wingdings" panose="05000000000000000000" pitchFamily="2" charset="2"/>
              <a:buChar char="§"/>
            </a:pPr>
            <a:r>
              <a:rPr lang="en-US" dirty="0" smtClean="0">
                <a:solidFill>
                  <a:schemeClr val="tx1"/>
                </a:solidFill>
              </a:rPr>
              <a:t>Diana Gergel and Yixin Mao (UW), and Kim Wang and Mu Xiao (UCLA) for contributions specific to this talk.</a:t>
            </a:r>
          </a:p>
          <a:p>
            <a:pPr marL="463550" indent="-463550" algn="l">
              <a:buFont typeface="Wingdings" panose="05000000000000000000" pitchFamily="2" charset="2"/>
              <a:buChar char="§"/>
            </a:pPr>
            <a:r>
              <a:rPr lang="en-US" dirty="0" smtClean="0">
                <a:solidFill>
                  <a:schemeClr val="tx1"/>
                </a:solidFill>
              </a:rPr>
              <a:t>A legion of students, postdocs, staff, and faculty at UW for contributions over my 39 years there.</a:t>
            </a:r>
            <a:endParaRPr lang="en-US" dirty="0">
              <a:solidFill>
                <a:schemeClr val="tx1"/>
              </a:solidFill>
            </a:endParaRPr>
          </a:p>
        </p:txBody>
      </p:sp>
    </p:spTree>
    <p:extLst>
      <p:ext uri="{BB962C8B-B14F-4D97-AF65-F5344CB8AC3E}">
        <p14:creationId xmlns:p14="http://schemas.microsoft.com/office/powerpoint/2010/main" val="1175601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55" t="16791" r="24897" b="30783"/>
          <a:stretch/>
        </p:blipFill>
        <p:spPr bwMode="auto">
          <a:xfrm>
            <a:off x="152400" y="661229"/>
            <a:ext cx="8763000" cy="5130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75172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52401" y="76201"/>
            <a:ext cx="4095284" cy="52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43" tIns="45623" rIns="91243" bIns="45623">
            <a:spAutoFit/>
          </a:bodyPr>
          <a:lstStyle/>
          <a:p>
            <a:pPr defTabSz="912438" fontAlgn="base">
              <a:spcBef>
                <a:spcPct val="50000"/>
              </a:spcBef>
              <a:spcAft>
                <a:spcPct val="0"/>
              </a:spcAft>
              <a:defRPr/>
            </a:pPr>
            <a:r>
              <a:rPr kumimoji="1" lang="en-US" altLang="ja-JP" sz="2800" u="sng" dirty="0">
                <a:solidFill>
                  <a:srgbClr val="000099"/>
                </a:solidFill>
                <a:effectLst>
                  <a:outerShdw blurRad="38100" dist="38100" dir="2700000" algn="tl">
                    <a:srgbClr val="C0C0C0"/>
                  </a:outerShdw>
                </a:effectLst>
                <a:latin typeface="Times New Roman" pitchFamily="18" charset="0"/>
                <a:ea typeface="ＭＳ Ｐゴシック" pitchFamily="50" charset="-128"/>
              </a:rPr>
              <a:t>Global Reservoir Database</a:t>
            </a:r>
          </a:p>
        </p:txBody>
      </p:sp>
      <p:pic>
        <p:nvPicPr>
          <p:cNvPr id="9219" name="Picture 3" descr="anime_keine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39841"/>
            <a:ext cx="9144000" cy="551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304803" y="473082"/>
            <a:ext cx="7769441" cy="843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43" tIns="45623" rIns="91243" bIns="4562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2438" eaLnBrk="1" fontAlgn="base" hangingPunct="1">
              <a:spcBef>
                <a:spcPct val="0"/>
              </a:spcBef>
              <a:spcAft>
                <a:spcPct val="0"/>
              </a:spcAft>
            </a:pPr>
            <a:r>
              <a:rPr kumimoji="1" lang="en-US" altLang="ja-JP" sz="2400" dirty="0">
                <a:solidFill>
                  <a:srgbClr val="000000"/>
                </a:solidFill>
                <a:latin typeface="Times New Roman" pitchFamily="18" charset="0"/>
                <a:ea typeface="ＭＳ Ｐゴシック" pitchFamily="50" charset="-128"/>
              </a:rPr>
              <a:t>Location (lat./lon.), Storage capacity, Area of water surface, </a:t>
            </a:r>
          </a:p>
          <a:p>
            <a:pPr defTabSz="912438" eaLnBrk="1" fontAlgn="base" hangingPunct="1">
              <a:spcBef>
                <a:spcPct val="0"/>
              </a:spcBef>
              <a:spcAft>
                <a:spcPct val="0"/>
              </a:spcAft>
            </a:pPr>
            <a:r>
              <a:rPr kumimoji="1" lang="en-US" altLang="ja-JP" sz="2400" dirty="0">
                <a:solidFill>
                  <a:srgbClr val="000000"/>
                </a:solidFill>
                <a:latin typeface="Times New Roman" pitchFamily="18" charset="0"/>
                <a:ea typeface="ＭＳ Ｐゴシック" pitchFamily="50" charset="-128"/>
              </a:rPr>
              <a:t>Purpose of dam, Year of construction, …</a:t>
            </a:r>
          </a:p>
        </p:txBody>
      </p:sp>
      <p:sp>
        <p:nvSpPr>
          <p:cNvPr id="9221" name="Text Box 5"/>
          <p:cNvSpPr txBox="1">
            <a:spLocks noChangeArrowheads="1"/>
          </p:cNvSpPr>
          <p:nvPr/>
        </p:nvSpPr>
        <p:spPr bwMode="auto">
          <a:xfrm>
            <a:off x="6324628" y="1371601"/>
            <a:ext cx="2470299" cy="588219"/>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43" tIns="45623" rIns="91243" bIns="4562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2438" eaLnBrk="1" fontAlgn="base" hangingPunct="1">
              <a:spcBef>
                <a:spcPct val="0"/>
              </a:spcBef>
              <a:spcAft>
                <a:spcPct val="0"/>
              </a:spcAft>
            </a:pPr>
            <a:r>
              <a:rPr kumimoji="1" lang="en-US" altLang="ja-JP" sz="3200" b="1" dirty="0">
                <a:solidFill>
                  <a:srgbClr val="000000"/>
                </a:solidFill>
                <a:latin typeface="Times New Roman" pitchFamily="18" charset="0"/>
                <a:ea typeface="ＭＳ Ｐゴシック" pitchFamily="50" charset="-128"/>
              </a:rPr>
              <a:t>13,382dams, </a:t>
            </a:r>
          </a:p>
        </p:txBody>
      </p:sp>
      <p:sp>
        <p:nvSpPr>
          <p:cNvPr id="9222" name="Text Box 6"/>
          <p:cNvSpPr txBox="1">
            <a:spLocks noChangeArrowheads="1"/>
          </p:cNvSpPr>
          <p:nvPr/>
        </p:nvSpPr>
        <p:spPr bwMode="auto">
          <a:xfrm>
            <a:off x="4572000" y="6491294"/>
            <a:ext cx="4038600" cy="37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43" tIns="45623" rIns="91243" bIns="4562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2438" eaLnBrk="1" fontAlgn="base" hangingPunct="1">
              <a:spcBef>
                <a:spcPct val="50000"/>
              </a:spcBef>
              <a:spcAft>
                <a:spcPct val="0"/>
              </a:spcAft>
            </a:pPr>
            <a:r>
              <a:rPr lang="en-US" altLang="en-US" dirty="0" smtClean="0">
                <a:solidFill>
                  <a:srgbClr val="000000"/>
                </a:solidFill>
              </a:rPr>
              <a:t>Visual courtesy of Kuni Takeuchi</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figure1_june30"/>
          <p:cNvPicPr>
            <a:picLocks noChangeAspect="1" noChangeArrowheads="1"/>
          </p:cNvPicPr>
          <p:nvPr/>
        </p:nvPicPr>
        <p:blipFill>
          <a:blip r:embed="rId2">
            <a:extLst>
              <a:ext uri="{28A0092B-C50C-407E-A947-70E740481C1C}">
                <a14:useLocalDpi xmlns:a14="http://schemas.microsoft.com/office/drawing/2010/main" val="0"/>
              </a:ext>
            </a:extLst>
          </a:blip>
          <a:srcRect r="2942" b="59502"/>
          <a:stretch>
            <a:fillRect/>
          </a:stretch>
        </p:blipFill>
        <p:spPr bwMode="auto">
          <a:xfrm>
            <a:off x="1524014" y="1905019"/>
            <a:ext cx="5500688" cy="3248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2.jpeg"/></Relationships>
</file>

<file path=ppt/theme/_rels/theme23.xml.rels><?xml version="1.0" encoding="UTF-8" standalone="yes"?>
<Relationships xmlns="http://schemas.openxmlformats.org/package/2006/relationships"><Relationship Id="rId1" Type="http://schemas.openxmlformats.org/officeDocument/2006/relationships/image" Target="../media/image2.jpeg"/></Relationships>
</file>

<file path=ppt/theme/_rels/theme24.xml.rels><?xml version="1.0" encoding="UTF-8" standalone="yes"?>
<Relationships xmlns="http://schemas.openxmlformats.org/package/2006/relationships"><Relationship Id="rId1" Type="http://schemas.openxmlformats.org/officeDocument/2006/relationships/image" Target="../media/image2.jpeg"/></Relationships>
</file>

<file path=ppt/theme/_rels/theme25.xml.rels><?xml version="1.0" encoding="UTF-8" standalone="yes"?>
<Relationships xmlns="http://schemas.openxmlformats.org/package/2006/relationships"><Relationship Id="rId1" Type="http://schemas.openxmlformats.org/officeDocument/2006/relationships/image" Target="../media/image2.jpeg"/></Relationships>
</file>

<file path=ppt/theme/_rels/theme26.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uw_logo_office95">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uw_logo_office9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uw_logo_office95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w_logo_office95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uw_logo_office95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w_logo_office95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w_logo_office95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w_logo_office95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uw_logo_office95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uw_logo_office95">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uw_logo_office9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uw_logo_office95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w_logo_office95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uw_logo_office95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w_logo_office95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w_logo_office95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w_logo_office95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uw_logo_office95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uw_logo_office95">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uw_logo_office9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uw_logo_office95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w_logo_office95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uw_logo_office95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w_logo_office95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w_logo_office95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w_logo_office95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uw_logo_office95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uw_logo_office95">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uw_logo_office9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uw_logo_office95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w_logo_office95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uw_logo_office95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w_logo_office95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w_logo_office95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w_logo_office95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uw_logo_office95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uw_logo_office95">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uw_logo_office9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uw_logo_office95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w_logo_office95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uw_logo_office95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w_logo_office95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w_logo_office95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w_logo_office95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uw_logo_office95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uw_logo_office95">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uw_logo_office9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uw_logo_office95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w_logo_office95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uw_logo_office95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w_logo_office95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w_logo_office95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w_logo_office95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uw_logo_office95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uw_logo_office95">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uw_logo_office9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uw_logo_office95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w_logo_office95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uw_logo_office95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w_logo_office95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w_logo_office95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w_logo_office95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uw_logo_office95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1.xml><?xml version="1.0" encoding="utf-8"?>
<a:theme xmlns:a="http://schemas.openxmlformats.org/drawingml/2006/main" name="3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2.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3.xml><?xml version="1.0" encoding="utf-8"?>
<a:theme xmlns:a="http://schemas.openxmlformats.org/drawingml/2006/main" name="1_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4.xml><?xml version="1.0" encoding="utf-8"?>
<a:theme xmlns:a="http://schemas.openxmlformats.org/drawingml/2006/main" name="2_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5.xml><?xml version="1.0" encoding="utf-8"?>
<a:theme xmlns:a="http://schemas.openxmlformats.org/drawingml/2006/main" name="4_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6.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9240</TotalTime>
  <Words>1636</Words>
  <Application>Microsoft Office PowerPoint</Application>
  <PresentationFormat>On-screen Show (4:3)</PresentationFormat>
  <Paragraphs>230</Paragraphs>
  <Slides>61</Slides>
  <Notes>17</Notes>
  <HiddenSlides>0</HiddenSlides>
  <MMClips>0</MMClips>
  <ScaleCrop>false</ScaleCrop>
  <HeadingPairs>
    <vt:vector size="6" baseType="variant">
      <vt:variant>
        <vt:lpstr>Theme</vt:lpstr>
      </vt:variant>
      <vt:variant>
        <vt:i4>28</vt:i4>
      </vt:variant>
      <vt:variant>
        <vt:lpstr>Embedded OLE Servers</vt:lpstr>
      </vt:variant>
      <vt:variant>
        <vt:i4>3</vt:i4>
      </vt:variant>
      <vt:variant>
        <vt:lpstr>Slide Titles</vt:lpstr>
      </vt:variant>
      <vt:variant>
        <vt:i4>61</vt:i4>
      </vt:variant>
    </vt:vector>
  </HeadingPairs>
  <TitlesOfParts>
    <vt:vector size="92" baseType="lpstr">
      <vt:lpstr>Office Theme</vt:lpstr>
      <vt:lpstr>dpl_tsukuba_presentation_feb07</vt:lpstr>
      <vt:lpstr>1_dpl_tsukuba_presentation_feb07</vt:lpstr>
      <vt:lpstr>2_dpl_tsukuba_presentation_feb07</vt:lpstr>
      <vt:lpstr>3_dpl_tsukuba_presentation_feb07</vt:lpstr>
      <vt:lpstr>4_dpl_tsukuba_presentation_feb07</vt:lpstr>
      <vt:lpstr>5_dpl_tsukuba_presentation_feb07</vt:lpstr>
      <vt:lpstr>6_dpl_tsukuba_presentation_feb07</vt:lpstr>
      <vt:lpstr>7_dpl_tsukuba_presentation_feb07</vt:lpstr>
      <vt:lpstr>Default Design</vt:lpstr>
      <vt:lpstr>1_Default Design</vt:lpstr>
      <vt:lpstr>uw_logo_office95</vt:lpstr>
      <vt:lpstr>1_uw_logo_office95</vt:lpstr>
      <vt:lpstr>3_uw_logo_office95</vt:lpstr>
      <vt:lpstr>4_uw_logo_office95</vt:lpstr>
      <vt:lpstr>5_uw_logo_office95</vt:lpstr>
      <vt:lpstr>6_uw_logo_office95</vt:lpstr>
      <vt:lpstr>7_uw_logo_office95</vt:lpstr>
      <vt:lpstr>1_White</vt:lpstr>
      <vt:lpstr>2_White</vt:lpstr>
      <vt:lpstr>3_White</vt:lpstr>
      <vt:lpstr>Perspective</vt:lpstr>
      <vt:lpstr>1_Perspective</vt:lpstr>
      <vt:lpstr>2_Perspective</vt:lpstr>
      <vt:lpstr>4_Perspective</vt:lpstr>
      <vt:lpstr>Clarity</vt:lpstr>
      <vt:lpstr>3_Office Theme</vt:lpstr>
      <vt:lpstr>Office 主题</vt:lpstr>
      <vt:lpstr>Photo Editor Photo</vt:lpstr>
      <vt:lpstr>Worksheet</vt:lpstr>
      <vt:lpstr>Equation</vt:lpstr>
      <vt:lpstr>Some Reflections on the Evolution of Hydrology over the Last 40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applications of the VIC model (and how they are different from “predict the streamflow at gauge XXX”)</vt:lpstr>
      <vt:lpstr>1.  Climate change</vt:lpstr>
      <vt:lpstr>PowerPoint Presentation</vt:lpstr>
      <vt:lpstr>            Timeseries                    Annual Average </vt:lpstr>
      <vt:lpstr>            Timeseries                    Annual Average </vt:lpstr>
      <vt:lpstr> Annual Average Hydrograph</vt:lpstr>
      <vt:lpstr>Total Basin Storage</vt:lpstr>
      <vt:lpstr>Annual Releases to the Lower Basin</vt:lpstr>
      <vt:lpstr>PowerPoint Presentation</vt:lpstr>
      <vt:lpstr>PowerPoint Presentation</vt:lpstr>
      <vt:lpstr>PowerPoint Presentation</vt:lpstr>
      <vt:lpstr>2.  Hydrologic predictability</vt:lpstr>
      <vt:lpstr>PowerPoint Presentation</vt:lpstr>
      <vt:lpstr>Variation of RMSE ratio for cumulative runoff forecast</vt:lpstr>
      <vt:lpstr>PowerPoint Presentation</vt:lpstr>
      <vt:lpstr>Soil moisture forecast</vt:lpstr>
      <vt:lpstr>ESP (Ensemble streamflow prediction) vs NMME_VIC  Fcsts</vt:lpstr>
      <vt:lpstr>Fcst skill for SM </vt:lpstr>
      <vt:lpstr>Differences btw NMME and ESP for Lead-3 months</vt:lpstr>
      <vt:lpstr>FCST skill for P</vt:lpstr>
      <vt:lpstr>3.  Hydroclimate/drought reconstruction</vt:lpstr>
      <vt:lpstr>PowerPoint Presentation</vt:lpstr>
      <vt:lpstr>California drought in 2013-2014</vt:lpstr>
      <vt:lpstr>“A highly persistent large scale meteorological pattern over the northeastern Pacific led to observationally unprecedented geopotential height and precipitation anomalies over a broad region. The very strong ridging and highly amplified meridional flow near the West Coast of North America in 2013/14 was structurally similar to—but spatially and temporally more extensive than—atmospheric configurations that have been previously linked to extreme dryness in California. We find that extreme geopotential height values in this region, which are a defining metric of this type of atmospheric configuration, occur much more frequently in the present climate than in the absence of human emissions.”  Swain et al., 2014</vt:lpstr>
      <vt:lpstr>“Our model results [suggest] that atmospheric internal variability accounts for the extreme magnitude of this climate event. An assessment of the role of the long-term warming trend shows that it [results] in less North Pacific storms reaching California. The warming trend, however, also leads to increased atmospheric humidity over the northeast Pacific, thus, facilitating wetter events over California. The above two effects [lead to] no appreciable long-term change in the risk for dry climate extremes over California since the late 19th century.”  Wang and Schubert, 2014 </vt:lpstr>
      <vt:lpstr>Study area and period </vt:lpstr>
      <vt:lpstr>Winter (Nov 1 – Mar 31) precipitation and temperature, 1920-14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summary …</vt:lpstr>
      <vt:lpstr>Thanks to: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TRANSBOUNDARY FOREST SCIENCE AND MANAGEMENT DIALOGUE</dc:title>
  <dc:creator>lettenma</dc:creator>
  <cp:lastModifiedBy>lettenma</cp:lastModifiedBy>
  <cp:revision>191</cp:revision>
  <dcterms:created xsi:type="dcterms:W3CDTF">2014-02-25T04:39:06Z</dcterms:created>
  <dcterms:modified xsi:type="dcterms:W3CDTF">2015-02-28T00:04:55Z</dcterms:modified>
</cp:coreProperties>
</file>