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46" r:id="rId3"/>
    <p:sldMasterId id="2147483748" r:id="rId4"/>
    <p:sldMasterId id="2147483750" r:id="rId5"/>
    <p:sldMasterId id="2147483752" r:id="rId6"/>
    <p:sldMasterId id="2147483754" r:id="rId7"/>
    <p:sldMasterId id="2147483756" r:id="rId8"/>
    <p:sldMasterId id="2147483758" r:id="rId9"/>
    <p:sldMasterId id="2147483759" r:id="rId10"/>
    <p:sldMasterId id="2147483761" r:id="rId11"/>
    <p:sldMasterId id="2147483763" r:id="rId12"/>
    <p:sldMasterId id="2147483765" r:id="rId13"/>
    <p:sldMasterId id="2147483767" r:id="rId14"/>
    <p:sldMasterId id="2147483769" r:id="rId15"/>
    <p:sldMasterId id="2147483771" r:id="rId16"/>
  </p:sldMasterIdLst>
  <p:notesMasterIdLst>
    <p:notesMasterId r:id="rId39"/>
  </p:notesMasterIdLst>
  <p:sldIdLst>
    <p:sldId id="256" r:id="rId17"/>
    <p:sldId id="271" r:id="rId18"/>
    <p:sldId id="273" r:id="rId19"/>
    <p:sldId id="274" r:id="rId20"/>
    <p:sldId id="275" r:id="rId21"/>
    <p:sldId id="272" r:id="rId22"/>
    <p:sldId id="269" r:id="rId23"/>
    <p:sldId id="270" r:id="rId24"/>
    <p:sldId id="280" r:id="rId25"/>
    <p:sldId id="276" r:id="rId26"/>
    <p:sldId id="259" r:id="rId27"/>
    <p:sldId id="260" r:id="rId28"/>
    <p:sldId id="277" r:id="rId29"/>
    <p:sldId id="264" r:id="rId30"/>
    <p:sldId id="266" r:id="rId31"/>
    <p:sldId id="263" r:id="rId32"/>
    <p:sldId id="262" r:id="rId33"/>
    <p:sldId id="261" r:id="rId34"/>
    <p:sldId id="267" r:id="rId35"/>
    <p:sldId id="268" r:id="rId36"/>
    <p:sldId id="278" r:id="rId37"/>
    <p:sldId id="279" r:id="rId38"/>
  </p:sldIdLst>
  <p:sldSz cx="9144000" cy="6858000" type="screen4x3"/>
  <p:notesSz cx="6858000" cy="9144000"/>
  <p:defaultTextStyle>
    <a:defPPr>
      <a:defRPr lang="en-US"/>
    </a:defPPr>
    <a:lvl1pPr marL="0" algn="l" defTabSz="912659" rtl="0" eaLnBrk="1" latinLnBrk="0" hangingPunct="1">
      <a:defRPr sz="1800" kern="1200">
        <a:solidFill>
          <a:schemeClr val="tx1"/>
        </a:solidFill>
        <a:latin typeface="+mn-lt"/>
        <a:ea typeface="+mn-ea"/>
        <a:cs typeface="+mn-cs"/>
      </a:defRPr>
    </a:lvl1pPr>
    <a:lvl2pPr marL="456329" algn="l" defTabSz="912659" rtl="0" eaLnBrk="1" latinLnBrk="0" hangingPunct="1">
      <a:defRPr sz="1800" kern="1200">
        <a:solidFill>
          <a:schemeClr val="tx1"/>
        </a:solidFill>
        <a:latin typeface="+mn-lt"/>
        <a:ea typeface="+mn-ea"/>
        <a:cs typeface="+mn-cs"/>
      </a:defRPr>
    </a:lvl2pPr>
    <a:lvl3pPr marL="912659" algn="l" defTabSz="912659" rtl="0" eaLnBrk="1" latinLnBrk="0" hangingPunct="1">
      <a:defRPr sz="1800" kern="1200">
        <a:solidFill>
          <a:schemeClr val="tx1"/>
        </a:solidFill>
        <a:latin typeface="+mn-lt"/>
        <a:ea typeface="+mn-ea"/>
        <a:cs typeface="+mn-cs"/>
      </a:defRPr>
    </a:lvl3pPr>
    <a:lvl4pPr marL="1368989" algn="l" defTabSz="912659" rtl="0" eaLnBrk="1" latinLnBrk="0" hangingPunct="1">
      <a:defRPr sz="1800" kern="1200">
        <a:solidFill>
          <a:schemeClr val="tx1"/>
        </a:solidFill>
        <a:latin typeface="+mn-lt"/>
        <a:ea typeface="+mn-ea"/>
        <a:cs typeface="+mn-cs"/>
      </a:defRPr>
    </a:lvl4pPr>
    <a:lvl5pPr marL="1825316" algn="l" defTabSz="912659" rtl="0" eaLnBrk="1" latinLnBrk="0" hangingPunct="1">
      <a:defRPr sz="1800" kern="1200">
        <a:solidFill>
          <a:schemeClr val="tx1"/>
        </a:solidFill>
        <a:latin typeface="+mn-lt"/>
        <a:ea typeface="+mn-ea"/>
        <a:cs typeface="+mn-cs"/>
      </a:defRPr>
    </a:lvl5pPr>
    <a:lvl6pPr marL="2281643" algn="l" defTabSz="912659" rtl="0" eaLnBrk="1" latinLnBrk="0" hangingPunct="1">
      <a:defRPr sz="1800" kern="1200">
        <a:solidFill>
          <a:schemeClr val="tx1"/>
        </a:solidFill>
        <a:latin typeface="+mn-lt"/>
        <a:ea typeface="+mn-ea"/>
        <a:cs typeface="+mn-cs"/>
      </a:defRPr>
    </a:lvl6pPr>
    <a:lvl7pPr marL="2737975" algn="l" defTabSz="912659" rtl="0" eaLnBrk="1" latinLnBrk="0" hangingPunct="1">
      <a:defRPr sz="1800" kern="1200">
        <a:solidFill>
          <a:schemeClr val="tx1"/>
        </a:solidFill>
        <a:latin typeface="+mn-lt"/>
        <a:ea typeface="+mn-ea"/>
        <a:cs typeface="+mn-cs"/>
      </a:defRPr>
    </a:lvl7pPr>
    <a:lvl8pPr marL="3194301" algn="l" defTabSz="912659" rtl="0" eaLnBrk="1" latinLnBrk="0" hangingPunct="1">
      <a:defRPr sz="1800" kern="1200">
        <a:solidFill>
          <a:schemeClr val="tx1"/>
        </a:solidFill>
        <a:latin typeface="+mn-lt"/>
        <a:ea typeface="+mn-ea"/>
        <a:cs typeface="+mn-cs"/>
      </a:defRPr>
    </a:lvl8pPr>
    <a:lvl9pPr marL="3650629" algn="l" defTabSz="9126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4BF"/>
    <a:srgbClr val="3284BA"/>
    <a:srgbClr val="3D77BA"/>
    <a:srgbClr val="4688D6"/>
    <a:srgbClr val="417FC4"/>
    <a:srgbClr val="448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65" autoAdjust="0"/>
    <p:restoredTop sz="79396" autoAdjust="0"/>
  </p:normalViewPr>
  <p:slideViewPr>
    <p:cSldViewPr>
      <p:cViewPr>
        <p:scale>
          <a:sx n="70" d="100"/>
          <a:sy n="70" d="100"/>
        </p:scale>
        <p:origin x="-1056" y="4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36D8A-46BC-4215-A006-E378C83759A6}" type="datetimeFigureOut">
              <a:rPr lang="en-US" smtClean="0"/>
              <a:t>12/15/2014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49BA4A-3E8E-4243-B672-A55A72FC17DA}" type="slidenum">
              <a:rPr lang="en-US" smtClean="0"/>
              <a:t>‹#›</a:t>
            </a:fld>
            <a:endParaRPr lang="en-US" dirty="0"/>
          </a:p>
        </p:txBody>
      </p:sp>
    </p:spTree>
    <p:extLst>
      <p:ext uri="{BB962C8B-B14F-4D97-AF65-F5344CB8AC3E}">
        <p14:creationId xmlns:p14="http://schemas.microsoft.com/office/powerpoint/2010/main" val="1621395701"/>
      </p:ext>
    </p:extLst>
  </p:cSld>
  <p:clrMap bg1="lt1" tx1="dk1" bg2="lt2" tx2="dk2" accent1="accent1" accent2="accent2" accent3="accent3" accent4="accent4" accent5="accent5" accent6="accent6" hlink="hlink" folHlink="folHlink"/>
  <p:notesStyle>
    <a:lvl1pPr marL="0" algn="l" defTabSz="912718" rtl="0" eaLnBrk="1" latinLnBrk="0" hangingPunct="1">
      <a:defRPr sz="1200" kern="1200">
        <a:solidFill>
          <a:schemeClr val="tx1"/>
        </a:solidFill>
        <a:latin typeface="+mn-lt"/>
        <a:ea typeface="+mn-ea"/>
        <a:cs typeface="+mn-cs"/>
      </a:defRPr>
    </a:lvl1pPr>
    <a:lvl2pPr marL="456358" algn="l" defTabSz="912718" rtl="0" eaLnBrk="1" latinLnBrk="0" hangingPunct="1">
      <a:defRPr sz="1200" kern="1200">
        <a:solidFill>
          <a:schemeClr val="tx1"/>
        </a:solidFill>
        <a:latin typeface="+mn-lt"/>
        <a:ea typeface="+mn-ea"/>
        <a:cs typeface="+mn-cs"/>
      </a:defRPr>
    </a:lvl2pPr>
    <a:lvl3pPr marL="912718" algn="l" defTabSz="912718" rtl="0" eaLnBrk="1" latinLnBrk="0" hangingPunct="1">
      <a:defRPr sz="1200" kern="1200">
        <a:solidFill>
          <a:schemeClr val="tx1"/>
        </a:solidFill>
        <a:latin typeface="+mn-lt"/>
        <a:ea typeface="+mn-ea"/>
        <a:cs typeface="+mn-cs"/>
      </a:defRPr>
    </a:lvl3pPr>
    <a:lvl4pPr marL="1369076" algn="l" defTabSz="912718" rtl="0" eaLnBrk="1" latinLnBrk="0" hangingPunct="1">
      <a:defRPr sz="1200" kern="1200">
        <a:solidFill>
          <a:schemeClr val="tx1"/>
        </a:solidFill>
        <a:latin typeface="+mn-lt"/>
        <a:ea typeface="+mn-ea"/>
        <a:cs typeface="+mn-cs"/>
      </a:defRPr>
    </a:lvl4pPr>
    <a:lvl5pPr marL="1825432" algn="l" defTabSz="912718" rtl="0" eaLnBrk="1" latinLnBrk="0" hangingPunct="1">
      <a:defRPr sz="1200" kern="1200">
        <a:solidFill>
          <a:schemeClr val="tx1"/>
        </a:solidFill>
        <a:latin typeface="+mn-lt"/>
        <a:ea typeface="+mn-ea"/>
        <a:cs typeface="+mn-cs"/>
      </a:defRPr>
    </a:lvl5pPr>
    <a:lvl6pPr marL="2281789" algn="l" defTabSz="912718" rtl="0" eaLnBrk="1" latinLnBrk="0" hangingPunct="1">
      <a:defRPr sz="1200" kern="1200">
        <a:solidFill>
          <a:schemeClr val="tx1"/>
        </a:solidFill>
        <a:latin typeface="+mn-lt"/>
        <a:ea typeface="+mn-ea"/>
        <a:cs typeface="+mn-cs"/>
      </a:defRPr>
    </a:lvl6pPr>
    <a:lvl7pPr marL="2738150" algn="l" defTabSz="912718" rtl="0" eaLnBrk="1" latinLnBrk="0" hangingPunct="1">
      <a:defRPr sz="1200" kern="1200">
        <a:solidFill>
          <a:schemeClr val="tx1"/>
        </a:solidFill>
        <a:latin typeface="+mn-lt"/>
        <a:ea typeface="+mn-ea"/>
        <a:cs typeface="+mn-cs"/>
      </a:defRPr>
    </a:lvl7pPr>
    <a:lvl8pPr marL="3194507" algn="l" defTabSz="912718" rtl="0" eaLnBrk="1" latinLnBrk="0" hangingPunct="1">
      <a:defRPr sz="1200" kern="1200">
        <a:solidFill>
          <a:schemeClr val="tx1"/>
        </a:solidFill>
        <a:latin typeface="+mn-lt"/>
        <a:ea typeface="+mn-ea"/>
        <a:cs typeface="+mn-cs"/>
      </a:defRPr>
    </a:lvl8pPr>
    <a:lvl9pPr marL="3650863" algn="l" defTabSz="9127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9BA4A-3E8E-4243-B672-A55A72FC17DA}" type="slidenum">
              <a:rPr lang="en-US" smtClean="0"/>
              <a:t>1</a:t>
            </a:fld>
            <a:endParaRPr lang="en-US" dirty="0"/>
          </a:p>
        </p:txBody>
      </p:sp>
    </p:spTree>
    <p:extLst>
      <p:ext uri="{BB962C8B-B14F-4D97-AF65-F5344CB8AC3E}">
        <p14:creationId xmlns:p14="http://schemas.microsoft.com/office/powerpoint/2010/main" val="249421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D914A-91CD-3B4C-8113-117852FF8BE0}" type="slidenum">
              <a:rPr lang="en-US" sz="1200">
                <a:solidFill>
                  <a:srgbClr val="000000"/>
                </a:solidFill>
                <a:latin typeface="Calibri" charset="0"/>
              </a:rPr>
              <a:pPr eaLnBrk="1" hangingPunct="1"/>
              <a:t>3</a:t>
            </a:fld>
            <a:endParaRPr lang="en-US" sz="1200" dirty="0">
              <a:solidFill>
                <a:srgbClr val="000000"/>
              </a:solidFill>
              <a:latin typeface="Calibri" charset="0"/>
            </a:endParaRPr>
          </a:p>
        </p:txBody>
      </p:sp>
      <p:sp>
        <p:nvSpPr>
          <p:cNvPr id="57346" name="Rectangle 2"/>
          <p:cNvSpPr>
            <a:spLocks noGrp="1" noRot="1" noChangeAspect="1" noChangeArrowheads="1" noTextEdit="1"/>
          </p:cNvSpPr>
          <p:nvPr>
            <p:ph type="sldImg"/>
          </p:nvPr>
        </p:nvSpPr>
        <p:spPr bwMode="auto">
          <a:xfrm>
            <a:off x="1144588" y="682625"/>
            <a:ext cx="4545012" cy="34083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Rectangle 3"/>
          <p:cNvSpPr>
            <a:spLocks noGrp="1" noChangeArrowheads="1"/>
          </p:cNvSpPr>
          <p:nvPr>
            <p:ph type="body" idx="1"/>
          </p:nvPr>
        </p:nvSpPr>
        <p:spPr bwMode="auto">
          <a:xfrm>
            <a:off x="890588" y="4319588"/>
            <a:ext cx="5051425" cy="4167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3" tIns="44956" rIns="89913" bIns="44956" numCol="1" anchor="t" anchorCtr="0" compatLnSpc="1">
            <a:prstTxWarp prst="textNoShape">
              <a:avLst/>
            </a:prstTxWarp>
          </a:bodyPr>
          <a:lstStyle/>
          <a:p>
            <a:pPr marL="228600" indent="-228600"/>
            <a:r>
              <a:rPr lang="en-US" b="1" dirty="0">
                <a:latin typeface="Calibri" charset="0"/>
              </a:rPr>
              <a:t>important point(s):</a:t>
            </a:r>
            <a:endParaRPr lang="en-US" dirty="0">
              <a:latin typeface="Calibri" charset="0"/>
            </a:endParaRPr>
          </a:p>
          <a:p>
            <a:pPr marL="228600" indent="-228600">
              <a:buFontTx/>
              <a:buChar char="•"/>
            </a:pPr>
            <a:r>
              <a:rPr lang="en-US" dirty="0">
                <a:latin typeface="Calibri" charset="0"/>
              </a:rPr>
              <a:t>after bias correcting and downscaling the climate model forecasts, the procedure for producing hydrologic forecasts is as follows:</a:t>
            </a:r>
          </a:p>
          <a:p>
            <a:pPr marL="228600" indent="-228600">
              <a:buFontTx/>
              <a:buAutoNum type="arabicPeriod"/>
            </a:pPr>
            <a:r>
              <a:rPr lang="en-US" dirty="0">
                <a:latin typeface="Calibri" charset="0"/>
              </a:rPr>
              <a:t>we spin up the hydrologic model to the start of the forecast using observed met. data (from 2 sources:  NCDC cooperator stations through 3-4 months before the start of the forecasts, then LDAS 1/8 degree gridded forcings thereafter). </a:t>
            </a:r>
          </a:p>
          <a:p>
            <a:pPr marL="228600" indent="-228600">
              <a:buFontTx/>
              <a:buAutoNum type="arabicPeriod"/>
            </a:pPr>
            <a:r>
              <a:rPr lang="en-US" dirty="0">
                <a:latin typeface="Calibri" charset="0"/>
              </a:rPr>
              <a:t>The GSM forecasts comprise 2 sets of ensembles, one for climatology and one for the forecast.  The climatology ensemble yields a distribution of the conditions we</a:t>
            </a:r>
            <a:r>
              <a:rPr lang="ja-JP" altLang="en-US" dirty="0">
                <a:latin typeface="Calibri" charset="0"/>
              </a:rPr>
              <a:t>’</a:t>
            </a:r>
            <a:r>
              <a:rPr lang="en-US" altLang="ja-JP" dirty="0">
                <a:latin typeface="Calibri" charset="0"/>
              </a:rPr>
              <a:t>ve seen over the period 1979-1999, while the forecast ensemble yields the distribution of the conditions we might see for the next 6 months.  Although the climatology ensemble is nominally unbiased against a simulated climatology based on observed met. data (rather than bias-corrected, downscaled GSM met. forcings), we compare the forecast and GSM climatology so that any unforeseen biases (resulting, perhaps, from the downscaling method) occur in both climatology and forecast.  Eventually this cautionary step may be eliminated, and we</a:t>
            </a:r>
            <a:r>
              <a:rPr lang="ja-JP" altLang="en-US" dirty="0">
                <a:latin typeface="Calibri" charset="0"/>
              </a:rPr>
              <a:t>’</a:t>
            </a:r>
            <a:r>
              <a:rPr lang="en-US" altLang="ja-JP" dirty="0">
                <a:latin typeface="Calibri" charset="0"/>
              </a:rPr>
              <a:t>ll compare directly to the simulated observed climatology.</a:t>
            </a:r>
          </a:p>
          <a:p>
            <a:pPr marL="228600" indent="-228600">
              <a:buFontTx/>
              <a:buAutoNum type="arabicPeriod"/>
            </a:pPr>
            <a:r>
              <a:rPr lang="en-US" dirty="0">
                <a:latin typeface="Calibri" charset="0"/>
              </a:rPr>
              <a:t>at the end of the spin-up period and one month before month 1 (out of 6) of the forecasts, we save the hydrologic model state.  The state is then used for initializing the forecast runs.  Through the first month, the model runs on observed data to the last date possible, then switches to the forecast data.  Usually, we process the observed forcings up through the 15</a:t>
            </a:r>
            <a:r>
              <a:rPr lang="en-US" baseline="30000" dirty="0">
                <a:latin typeface="Calibri" charset="0"/>
              </a:rPr>
              <a:t>th</a:t>
            </a:r>
            <a:r>
              <a:rPr lang="en-US" dirty="0">
                <a:latin typeface="Calibri" charset="0"/>
              </a:rPr>
              <a:t> to 25</a:t>
            </a:r>
            <a:r>
              <a:rPr lang="en-US" baseline="30000" dirty="0">
                <a:latin typeface="Calibri" charset="0"/>
              </a:rPr>
              <a:t>th</a:t>
            </a:r>
            <a:r>
              <a:rPr lang="en-US" dirty="0">
                <a:latin typeface="Calibri" charset="0"/>
              </a:rPr>
              <a:t> of this initialization month, then the forecast forcing data carries the run forward for the remaining days in the month, and throughout the following 6 month forecast period.  Note, the state files used for the climatology runs correspond to the spin-up associated with the particular year (out of 1979-1999) from which the climatology ensemble member is drawn.</a:t>
            </a:r>
          </a:p>
          <a:p>
            <a:pPr marL="228600" indent="-228600">
              <a:buFontTx/>
              <a:buAutoNum type="arabicPeriod"/>
            </a:pPr>
            <a:r>
              <a:rPr lang="en-US" dirty="0">
                <a:latin typeface="Calibri" charset="0"/>
              </a:rPr>
              <a:t> the spin-up period captures the antecedent land surface hydrologic conditions for the forecast period: in the Columbia basin, the primary field of interest is snow water equivalent.</a:t>
            </a:r>
          </a:p>
          <a:p>
            <a:pPr marL="228600" indent="-228600">
              <a:buFontTx/>
              <a:buAutoNum type="arabicPeriod"/>
            </a:pPr>
            <a:r>
              <a:rPr lang="en-US" dirty="0">
                <a:latin typeface="Calibri" charset="0"/>
              </a:rPr>
              <a:t>forecast products are spatial (distributed soil moisture, runoff, snowpack (swe), etc.), and spatial runoff + baseflow is routed to produce streamflow at specific points, the inflow nodes for a management model, perhaps. </a:t>
            </a:r>
          </a:p>
          <a:p>
            <a:pPr marL="228600" indent="-228600">
              <a:buFontTx/>
              <a:buChar char="•"/>
            </a:pPr>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9BA4A-3E8E-4243-B672-A55A72FC17DA}" type="slidenum">
              <a:rPr lang="en-US" smtClean="0"/>
              <a:t>5</a:t>
            </a:fld>
            <a:endParaRPr lang="en-US" dirty="0"/>
          </a:p>
        </p:txBody>
      </p:sp>
    </p:spTree>
    <p:extLst>
      <p:ext uri="{BB962C8B-B14F-4D97-AF65-F5344CB8AC3E}">
        <p14:creationId xmlns:p14="http://schemas.microsoft.com/office/powerpoint/2010/main" val="132185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9BA4A-3E8E-4243-B672-A55A72FC17DA}" type="slidenum">
              <a:rPr lang="en-US" smtClean="0"/>
              <a:t>12</a:t>
            </a:fld>
            <a:endParaRPr lang="en-US" dirty="0"/>
          </a:p>
        </p:txBody>
      </p:sp>
    </p:spTree>
    <p:extLst>
      <p:ext uri="{BB962C8B-B14F-4D97-AF65-F5344CB8AC3E}">
        <p14:creationId xmlns:p14="http://schemas.microsoft.com/office/powerpoint/2010/main" val="69832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329" indent="0" algn="ctr">
              <a:buNone/>
              <a:defRPr>
                <a:solidFill>
                  <a:schemeClr val="tx1">
                    <a:tint val="75000"/>
                  </a:schemeClr>
                </a:solidFill>
              </a:defRPr>
            </a:lvl2pPr>
            <a:lvl3pPr marL="912659" indent="0" algn="ctr">
              <a:buNone/>
              <a:defRPr>
                <a:solidFill>
                  <a:schemeClr val="tx1">
                    <a:tint val="75000"/>
                  </a:schemeClr>
                </a:solidFill>
              </a:defRPr>
            </a:lvl3pPr>
            <a:lvl4pPr marL="1368989" indent="0" algn="ctr">
              <a:buNone/>
              <a:defRPr>
                <a:solidFill>
                  <a:schemeClr val="tx1">
                    <a:tint val="75000"/>
                  </a:schemeClr>
                </a:solidFill>
              </a:defRPr>
            </a:lvl4pPr>
            <a:lvl5pPr marL="1825316" indent="0" algn="ctr">
              <a:buNone/>
              <a:defRPr>
                <a:solidFill>
                  <a:schemeClr val="tx1">
                    <a:tint val="75000"/>
                  </a:schemeClr>
                </a:solidFill>
              </a:defRPr>
            </a:lvl5pPr>
            <a:lvl6pPr marL="2281643" indent="0" algn="ctr">
              <a:buNone/>
              <a:defRPr>
                <a:solidFill>
                  <a:schemeClr val="tx1">
                    <a:tint val="75000"/>
                  </a:schemeClr>
                </a:solidFill>
              </a:defRPr>
            </a:lvl6pPr>
            <a:lvl7pPr marL="2737975" indent="0" algn="ctr">
              <a:buNone/>
              <a:defRPr>
                <a:solidFill>
                  <a:schemeClr val="tx1">
                    <a:tint val="75000"/>
                  </a:schemeClr>
                </a:solidFill>
              </a:defRPr>
            </a:lvl7pPr>
            <a:lvl8pPr marL="3194301" indent="0" algn="ctr">
              <a:buNone/>
              <a:defRPr>
                <a:solidFill>
                  <a:schemeClr val="tx1">
                    <a:tint val="75000"/>
                  </a:schemeClr>
                </a:solidFill>
              </a:defRPr>
            </a:lvl8pPr>
            <a:lvl9pPr marL="365062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194834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416239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60917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smtClean="0"/>
            </a:lvl1pPr>
          </a:lstStyle>
          <a:p>
            <a:pPr>
              <a:defRPr/>
            </a:pPr>
            <a:fld id="{0A559CE9-18CD-4EAE-9F82-8C20FA244674}" type="datetime1">
              <a:rPr lang="en-US" altLang="en-US"/>
              <a:pPr>
                <a:defRPr/>
              </a:pPr>
              <a:t>12/15/2014</a:t>
            </a:fld>
            <a:endParaRPr lang="en-US" altLang="en-US"/>
          </a:p>
        </p:txBody>
      </p:sp>
      <p:sp>
        <p:nvSpPr>
          <p:cNvPr id="5" name="Footer Placeholder 18"/>
          <p:cNvSpPr>
            <a:spLocks noGrp="1"/>
          </p:cNvSpPr>
          <p:nvPr>
            <p:ph type="ftr" sz="quarter" idx="11"/>
          </p:nvPr>
        </p:nvSpPr>
        <p:spPr>
          <a:xfrm>
            <a:off x="3581924" y="75905"/>
            <a:ext cx="2895451" cy="289099"/>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826" y="6474023"/>
            <a:ext cx="759023" cy="246683"/>
          </a:xfrm>
        </p:spPr>
        <p:txBody>
          <a:bodyPr/>
          <a:lstStyle>
            <a:lvl1pPr>
              <a:defRPr smtClean="0"/>
            </a:lvl1pPr>
          </a:lstStyle>
          <a:p>
            <a:pPr>
              <a:defRPr/>
            </a:pPr>
            <a:fld id="{6531A507-4A39-47EB-98E1-72B3CD168412}" type="slidenum">
              <a:rPr lang="en-US" altLang="en-US"/>
              <a:pPr>
                <a:defRPr/>
              </a:pPr>
              <a:t>‹#›</a:t>
            </a:fld>
            <a:endParaRPr lang="en-US" altLang="en-US"/>
          </a:p>
        </p:txBody>
      </p:sp>
    </p:spTree>
    <p:extLst>
      <p:ext uri="{BB962C8B-B14F-4D97-AF65-F5344CB8AC3E}">
        <p14:creationId xmlns:p14="http://schemas.microsoft.com/office/powerpoint/2010/main" val="3316839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smtClean="0"/>
            </a:lvl1pPr>
          </a:lstStyle>
          <a:p>
            <a:pPr>
              <a:defRPr/>
            </a:pPr>
            <a:fld id="{0A559CE9-18CD-4EAE-9F82-8C20FA244674}" type="datetime1">
              <a:rPr lang="en-US" altLang="en-US"/>
              <a:pPr>
                <a:defRPr/>
              </a:pPr>
              <a:t>12/15/2014</a:t>
            </a:fld>
            <a:endParaRPr lang="en-US" altLang="en-US"/>
          </a:p>
        </p:txBody>
      </p:sp>
      <p:sp>
        <p:nvSpPr>
          <p:cNvPr id="5" name="Footer Placeholder 18"/>
          <p:cNvSpPr>
            <a:spLocks noGrp="1"/>
          </p:cNvSpPr>
          <p:nvPr>
            <p:ph type="ftr" sz="quarter" idx="11"/>
          </p:nvPr>
        </p:nvSpPr>
        <p:spPr>
          <a:xfrm>
            <a:off x="3581924" y="75905"/>
            <a:ext cx="2895451" cy="289099"/>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826" y="6474023"/>
            <a:ext cx="759023" cy="246683"/>
          </a:xfrm>
        </p:spPr>
        <p:txBody>
          <a:bodyPr/>
          <a:lstStyle>
            <a:lvl1pPr>
              <a:defRPr smtClean="0"/>
            </a:lvl1pPr>
          </a:lstStyle>
          <a:p>
            <a:pPr>
              <a:defRPr/>
            </a:pPr>
            <a:fld id="{6531A507-4A39-47EB-98E1-72B3CD168412}" type="slidenum">
              <a:rPr lang="en-US" altLang="en-US"/>
              <a:pPr>
                <a:defRPr/>
              </a:pPr>
              <a:t>‹#›</a:t>
            </a:fld>
            <a:endParaRPr lang="en-US" altLang="en-US"/>
          </a:p>
        </p:txBody>
      </p:sp>
    </p:spTree>
    <p:extLst>
      <p:ext uri="{BB962C8B-B14F-4D97-AF65-F5344CB8AC3E}">
        <p14:creationId xmlns:p14="http://schemas.microsoft.com/office/powerpoint/2010/main" val="331683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fld id="{BCFA4411-D31A-4216-8F17-3FB0E428C91F}" type="datetime1">
              <a:rPr lang="en-US" altLang="en-US"/>
              <a:pPr>
                <a:defRPr/>
              </a:pPr>
              <a:t>12/15/2014</a:t>
            </a:fld>
            <a:endParaRPr lang="en-US" alt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72BA1F3E-293C-4482-A83F-92AE55D166F3}" type="slidenum">
              <a:rPr lang="en-US" altLang="en-US"/>
              <a:pPr>
                <a:defRPr/>
              </a:pPr>
              <a:t>‹#›</a:t>
            </a:fld>
            <a:endParaRPr lang="en-US" altLang="en-US"/>
          </a:p>
        </p:txBody>
      </p:sp>
    </p:spTree>
    <p:extLst>
      <p:ext uri="{BB962C8B-B14F-4D97-AF65-F5344CB8AC3E}">
        <p14:creationId xmlns:p14="http://schemas.microsoft.com/office/powerpoint/2010/main" val="351144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fld id="{3B043D21-136B-4666-B42B-5238E798F110}" type="datetime1">
              <a:rPr lang="en-US" altLang="en-US"/>
              <a:pPr>
                <a:defRPr/>
              </a:pPr>
              <a:t>12/15/2014</a:t>
            </a:fld>
            <a:endParaRPr lang="en-US" altLang="en-US"/>
          </a:p>
        </p:txBody>
      </p:sp>
      <p:sp>
        <p:nvSpPr>
          <p:cNvPr id="3" name="Rectangle 33"/>
          <p:cNvSpPr>
            <a:spLocks noGrp="1" noChangeArrowheads="1"/>
          </p:cNvSpPr>
          <p:nvPr>
            <p:ph type="ftr" sz="quarter" idx="11"/>
          </p:nvPr>
        </p:nvSpPr>
        <p:spPr>
          <a:ln/>
        </p:spPr>
        <p:txBody>
          <a:bodyPr/>
          <a:lstStyle>
            <a:lvl1pPr>
              <a:defRPr/>
            </a:lvl1pPr>
          </a:lstStyle>
          <a:p>
            <a:pPr>
              <a:defRPr/>
            </a:pP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ADEBD5A1-ED75-4E02-AF93-1EDA094B5F33}" type="slidenum">
              <a:rPr lang="en-US" altLang="en-US"/>
              <a:pPr>
                <a:defRPr/>
              </a:pPr>
              <a:t>‹#›</a:t>
            </a:fld>
            <a:endParaRPr lang="en-US" altLang="en-US"/>
          </a:p>
        </p:txBody>
      </p:sp>
    </p:spTree>
    <p:extLst>
      <p:ext uri="{BB962C8B-B14F-4D97-AF65-F5344CB8AC3E}">
        <p14:creationId xmlns:p14="http://schemas.microsoft.com/office/powerpoint/2010/main" val="3470439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0ACF1-2A94-6349-8703-8F54D6FCD33D}" type="datetimeFigureOut">
              <a:rPr lang="en-US" smtClean="0">
                <a:solidFill>
                  <a:prstClr val="black">
                    <a:tint val="75000"/>
                  </a:prstClr>
                </a:solidFill>
              </a:rPr>
              <a:pPr/>
              <a:t>12/15/2014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828AE0-5A25-6F46-A6C7-445E2E05E8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68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0ACF1-2A94-6349-8703-8F54D6FCD33D}" type="datetimeFigureOut">
              <a:rPr lang="en-US" smtClean="0">
                <a:solidFill>
                  <a:prstClr val="black">
                    <a:tint val="75000"/>
                  </a:prstClr>
                </a:solidFill>
              </a:rPr>
              <a:pPr/>
              <a:t>12/15/2014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828AE0-5A25-6F46-A6C7-445E2E05E86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4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C1C78-5389-4CB7-A00F-172332186829}" type="datetimeFigureOut">
              <a:rPr lang="en-US" smtClean="0">
                <a:solidFill>
                  <a:prstClr val="black">
                    <a:tint val="75000"/>
                  </a:prstClr>
                </a:solidFill>
              </a:rPr>
              <a:pPr/>
              <a:t>12/15/2014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9F086A-D4C5-4358-9139-F69A4599A4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39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328374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3"/>
            <a:ext cx="7772400" cy="1500187"/>
          </a:xfrm>
        </p:spPr>
        <p:txBody>
          <a:bodyPr anchor="b"/>
          <a:lstStyle>
            <a:lvl1pPr marL="0" indent="0">
              <a:buNone/>
              <a:defRPr sz="2000">
                <a:solidFill>
                  <a:schemeClr val="tx1">
                    <a:tint val="75000"/>
                  </a:schemeClr>
                </a:solidFill>
              </a:defRPr>
            </a:lvl1pPr>
            <a:lvl2pPr marL="456329" indent="0">
              <a:buNone/>
              <a:defRPr sz="1800">
                <a:solidFill>
                  <a:schemeClr val="tx1">
                    <a:tint val="75000"/>
                  </a:schemeClr>
                </a:solidFill>
              </a:defRPr>
            </a:lvl2pPr>
            <a:lvl3pPr marL="912659" indent="0">
              <a:buNone/>
              <a:defRPr sz="1600">
                <a:solidFill>
                  <a:schemeClr val="tx1">
                    <a:tint val="75000"/>
                  </a:schemeClr>
                </a:solidFill>
              </a:defRPr>
            </a:lvl3pPr>
            <a:lvl4pPr marL="1368989" indent="0">
              <a:buNone/>
              <a:defRPr sz="1400">
                <a:solidFill>
                  <a:schemeClr val="tx1">
                    <a:tint val="75000"/>
                  </a:schemeClr>
                </a:solidFill>
              </a:defRPr>
            </a:lvl4pPr>
            <a:lvl5pPr marL="1825316" indent="0">
              <a:buNone/>
              <a:defRPr sz="1400">
                <a:solidFill>
                  <a:schemeClr val="tx1">
                    <a:tint val="75000"/>
                  </a:schemeClr>
                </a:solidFill>
              </a:defRPr>
            </a:lvl5pPr>
            <a:lvl6pPr marL="2281643" indent="0">
              <a:buNone/>
              <a:defRPr sz="1400">
                <a:solidFill>
                  <a:schemeClr val="tx1">
                    <a:tint val="75000"/>
                  </a:schemeClr>
                </a:solidFill>
              </a:defRPr>
            </a:lvl6pPr>
            <a:lvl7pPr marL="2737975" indent="0">
              <a:buNone/>
              <a:defRPr sz="1400">
                <a:solidFill>
                  <a:schemeClr val="tx1">
                    <a:tint val="75000"/>
                  </a:schemeClr>
                </a:solidFill>
              </a:defRPr>
            </a:lvl7pPr>
            <a:lvl8pPr marL="3194301" indent="0">
              <a:buNone/>
              <a:defRPr sz="1400">
                <a:solidFill>
                  <a:schemeClr val="tx1">
                    <a:tint val="75000"/>
                  </a:schemeClr>
                </a:solidFill>
              </a:defRPr>
            </a:lvl8pPr>
            <a:lvl9pPr marL="365062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209903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283646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29" indent="0">
              <a:buNone/>
              <a:defRPr sz="2000" b="1"/>
            </a:lvl2pPr>
            <a:lvl3pPr marL="912659" indent="0">
              <a:buNone/>
              <a:defRPr sz="1800" b="1"/>
            </a:lvl3pPr>
            <a:lvl4pPr marL="1368989" indent="0">
              <a:buNone/>
              <a:defRPr sz="1600" b="1"/>
            </a:lvl4pPr>
            <a:lvl5pPr marL="1825316" indent="0">
              <a:buNone/>
              <a:defRPr sz="1600" b="1"/>
            </a:lvl5pPr>
            <a:lvl6pPr marL="2281643" indent="0">
              <a:buNone/>
              <a:defRPr sz="1600" b="1"/>
            </a:lvl6pPr>
            <a:lvl7pPr marL="2737975" indent="0">
              <a:buNone/>
              <a:defRPr sz="1600" b="1"/>
            </a:lvl7pPr>
            <a:lvl8pPr marL="3194301" indent="0">
              <a:buNone/>
              <a:defRPr sz="1600" b="1"/>
            </a:lvl8pPr>
            <a:lvl9pPr marL="365062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5" y="1535113"/>
            <a:ext cx="4041775" cy="639762"/>
          </a:xfrm>
        </p:spPr>
        <p:txBody>
          <a:bodyPr anchor="b"/>
          <a:lstStyle>
            <a:lvl1pPr marL="0" indent="0">
              <a:buNone/>
              <a:defRPr sz="2400" b="1"/>
            </a:lvl1pPr>
            <a:lvl2pPr marL="456329" indent="0">
              <a:buNone/>
              <a:defRPr sz="2000" b="1"/>
            </a:lvl2pPr>
            <a:lvl3pPr marL="912659" indent="0">
              <a:buNone/>
              <a:defRPr sz="1800" b="1"/>
            </a:lvl3pPr>
            <a:lvl4pPr marL="1368989" indent="0">
              <a:buNone/>
              <a:defRPr sz="1600" b="1"/>
            </a:lvl4pPr>
            <a:lvl5pPr marL="1825316" indent="0">
              <a:buNone/>
              <a:defRPr sz="1600" b="1"/>
            </a:lvl5pPr>
            <a:lvl6pPr marL="2281643" indent="0">
              <a:buNone/>
              <a:defRPr sz="1600" b="1"/>
            </a:lvl6pPr>
            <a:lvl7pPr marL="2737975" indent="0">
              <a:buNone/>
              <a:defRPr sz="1600" b="1"/>
            </a:lvl7pPr>
            <a:lvl8pPr marL="3194301" indent="0">
              <a:buNone/>
              <a:defRPr sz="1600" b="1"/>
            </a:lvl8pPr>
            <a:lvl9pPr marL="365062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28572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97058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289301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0" y="27306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30" y="1435101"/>
            <a:ext cx="3008313" cy="4691063"/>
          </a:xfrm>
        </p:spPr>
        <p:txBody>
          <a:bodyPr/>
          <a:lstStyle>
            <a:lvl1pPr marL="0" indent="0">
              <a:buNone/>
              <a:defRPr sz="1400"/>
            </a:lvl1pPr>
            <a:lvl2pPr marL="456329" indent="0">
              <a:buNone/>
              <a:defRPr sz="1200"/>
            </a:lvl2pPr>
            <a:lvl3pPr marL="912659" indent="0">
              <a:buNone/>
              <a:defRPr sz="1000"/>
            </a:lvl3pPr>
            <a:lvl4pPr marL="1368989" indent="0">
              <a:buNone/>
              <a:defRPr sz="900"/>
            </a:lvl4pPr>
            <a:lvl5pPr marL="1825316" indent="0">
              <a:buNone/>
              <a:defRPr sz="900"/>
            </a:lvl5pPr>
            <a:lvl6pPr marL="2281643" indent="0">
              <a:buNone/>
              <a:defRPr sz="900"/>
            </a:lvl6pPr>
            <a:lvl7pPr marL="2737975" indent="0">
              <a:buNone/>
              <a:defRPr sz="900"/>
            </a:lvl7pPr>
            <a:lvl8pPr marL="3194301" indent="0">
              <a:buNone/>
              <a:defRPr sz="900"/>
            </a:lvl8pPr>
            <a:lvl9pPr marL="365062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60845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29" indent="0">
              <a:buNone/>
              <a:defRPr sz="2800"/>
            </a:lvl2pPr>
            <a:lvl3pPr marL="912659" indent="0">
              <a:buNone/>
              <a:defRPr sz="2400"/>
            </a:lvl3pPr>
            <a:lvl4pPr marL="1368989" indent="0">
              <a:buNone/>
              <a:defRPr sz="2000"/>
            </a:lvl4pPr>
            <a:lvl5pPr marL="1825316" indent="0">
              <a:buNone/>
              <a:defRPr sz="2000"/>
            </a:lvl5pPr>
            <a:lvl6pPr marL="2281643" indent="0">
              <a:buNone/>
              <a:defRPr sz="2000"/>
            </a:lvl6pPr>
            <a:lvl7pPr marL="2737975" indent="0">
              <a:buNone/>
              <a:defRPr sz="2000"/>
            </a:lvl7pPr>
            <a:lvl8pPr marL="3194301" indent="0">
              <a:buNone/>
              <a:defRPr sz="2000"/>
            </a:lvl8pPr>
            <a:lvl9pPr marL="365062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29" indent="0">
              <a:buNone/>
              <a:defRPr sz="1200"/>
            </a:lvl2pPr>
            <a:lvl3pPr marL="912659" indent="0">
              <a:buNone/>
              <a:defRPr sz="1000"/>
            </a:lvl3pPr>
            <a:lvl4pPr marL="1368989" indent="0">
              <a:buNone/>
              <a:defRPr sz="900"/>
            </a:lvl4pPr>
            <a:lvl5pPr marL="1825316" indent="0">
              <a:buNone/>
              <a:defRPr sz="900"/>
            </a:lvl5pPr>
            <a:lvl6pPr marL="2281643" indent="0">
              <a:buNone/>
              <a:defRPr sz="900"/>
            </a:lvl6pPr>
            <a:lvl7pPr marL="2737975" indent="0">
              <a:buNone/>
              <a:defRPr sz="900"/>
            </a:lvl7pPr>
            <a:lvl8pPr marL="3194301" indent="0">
              <a:buNone/>
              <a:defRPr sz="900"/>
            </a:lvl8pPr>
            <a:lvl9pPr marL="365062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066F-754F-46E8-9842-BB685AE78EDF}" type="datetimeFigureOut">
              <a:rPr lang="en-US" smtClean="0"/>
              <a:t>12/15/2014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dirty="0"/>
          </a:p>
        </p:txBody>
      </p:sp>
    </p:spTree>
    <p:extLst>
      <p:ext uri="{BB962C8B-B14F-4D97-AF65-F5344CB8AC3E}">
        <p14:creationId xmlns:p14="http://schemas.microsoft.com/office/powerpoint/2010/main" val="287691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67" tIns="45634" rIns="91267" bIns="4563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30"/>
            <a:ext cx="8229600" cy="4525963"/>
          </a:xfrm>
          <a:prstGeom prst="rect">
            <a:avLst/>
          </a:prstGeom>
        </p:spPr>
        <p:txBody>
          <a:bodyPr vert="horz" lIns="91267" tIns="45634" rIns="91267" bIns="4563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267" tIns="45634" rIns="91267" bIns="45634" rtlCol="0" anchor="ctr"/>
          <a:lstStyle>
            <a:lvl1pPr algn="l">
              <a:defRPr sz="1200">
                <a:solidFill>
                  <a:schemeClr val="tx1">
                    <a:tint val="75000"/>
                  </a:schemeClr>
                </a:solidFill>
              </a:defRPr>
            </a:lvl1pPr>
          </a:lstStyle>
          <a:p>
            <a:fld id="{B97F066F-754F-46E8-9842-BB685AE78EDF}" type="datetimeFigureOut">
              <a:rPr lang="en-US" smtClean="0"/>
              <a:t>12/15/2014</a:t>
            </a:fld>
            <a:endParaRPr lang="en-US" dirty="0"/>
          </a:p>
        </p:txBody>
      </p:sp>
      <p:sp>
        <p:nvSpPr>
          <p:cNvPr id="5" name="Footer Placeholder 4"/>
          <p:cNvSpPr>
            <a:spLocks noGrp="1"/>
          </p:cNvSpPr>
          <p:nvPr>
            <p:ph type="ftr" sz="quarter" idx="3"/>
          </p:nvPr>
        </p:nvSpPr>
        <p:spPr>
          <a:xfrm>
            <a:off x="3124201" y="6356380"/>
            <a:ext cx="2895600" cy="365125"/>
          </a:xfrm>
          <a:prstGeom prst="rect">
            <a:avLst/>
          </a:prstGeom>
        </p:spPr>
        <p:txBody>
          <a:bodyPr vert="horz" lIns="91267" tIns="45634" rIns="91267" bIns="4563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267" tIns="45634" rIns="91267" bIns="45634" rtlCol="0" anchor="ctr"/>
          <a:lstStyle>
            <a:lvl1pPr algn="r">
              <a:defRPr sz="1200">
                <a:solidFill>
                  <a:schemeClr val="tx1">
                    <a:tint val="75000"/>
                  </a:schemeClr>
                </a:solidFill>
              </a:defRPr>
            </a:lvl1pPr>
          </a:lstStyle>
          <a:p>
            <a:fld id="{7C2914FE-58A6-40C4-9364-A89021EC10DE}" type="slidenum">
              <a:rPr lang="en-US" smtClean="0"/>
              <a:t>‹#›</a:t>
            </a:fld>
            <a:endParaRPr lang="en-US" dirty="0"/>
          </a:p>
        </p:txBody>
      </p:sp>
    </p:spTree>
    <p:extLst>
      <p:ext uri="{BB962C8B-B14F-4D97-AF65-F5344CB8AC3E}">
        <p14:creationId xmlns:p14="http://schemas.microsoft.com/office/powerpoint/2010/main" val="199101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659" rtl="0" eaLnBrk="1" latinLnBrk="0" hangingPunct="1">
        <a:spcBef>
          <a:spcPct val="0"/>
        </a:spcBef>
        <a:buNone/>
        <a:defRPr sz="4400" kern="1200">
          <a:solidFill>
            <a:schemeClr val="tx1"/>
          </a:solidFill>
          <a:latin typeface="+mj-lt"/>
          <a:ea typeface="+mj-ea"/>
          <a:cs typeface="+mj-cs"/>
        </a:defRPr>
      </a:lvl1pPr>
    </p:titleStyle>
    <p:bodyStyle>
      <a:lvl1pPr marL="342249" indent="-342249" algn="l" defTabSz="9126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536" indent="-285206" algn="l" defTabSz="9126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822" indent="-228165" algn="l" defTabSz="9126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150"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480"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808"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137"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468"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781" indent="-228165" algn="l" defTabSz="9126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659" rtl="0" eaLnBrk="1" latinLnBrk="0" hangingPunct="1">
        <a:defRPr sz="1800" kern="1200">
          <a:solidFill>
            <a:schemeClr val="tx1"/>
          </a:solidFill>
          <a:latin typeface="+mn-lt"/>
          <a:ea typeface="+mn-ea"/>
          <a:cs typeface="+mn-cs"/>
        </a:defRPr>
      </a:lvl1pPr>
      <a:lvl2pPr marL="456329" algn="l" defTabSz="912659" rtl="0" eaLnBrk="1" latinLnBrk="0" hangingPunct="1">
        <a:defRPr sz="1800" kern="1200">
          <a:solidFill>
            <a:schemeClr val="tx1"/>
          </a:solidFill>
          <a:latin typeface="+mn-lt"/>
          <a:ea typeface="+mn-ea"/>
          <a:cs typeface="+mn-cs"/>
        </a:defRPr>
      </a:lvl2pPr>
      <a:lvl3pPr marL="912659" algn="l" defTabSz="912659" rtl="0" eaLnBrk="1" latinLnBrk="0" hangingPunct="1">
        <a:defRPr sz="1800" kern="1200">
          <a:solidFill>
            <a:schemeClr val="tx1"/>
          </a:solidFill>
          <a:latin typeface="+mn-lt"/>
          <a:ea typeface="+mn-ea"/>
          <a:cs typeface="+mn-cs"/>
        </a:defRPr>
      </a:lvl3pPr>
      <a:lvl4pPr marL="1368989" algn="l" defTabSz="912659" rtl="0" eaLnBrk="1" latinLnBrk="0" hangingPunct="1">
        <a:defRPr sz="1800" kern="1200">
          <a:solidFill>
            <a:schemeClr val="tx1"/>
          </a:solidFill>
          <a:latin typeface="+mn-lt"/>
          <a:ea typeface="+mn-ea"/>
          <a:cs typeface="+mn-cs"/>
        </a:defRPr>
      </a:lvl4pPr>
      <a:lvl5pPr marL="1825316" algn="l" defTabSz="912659" rtl="0" eaLnBrk="1" latinLnBrk="0" hangingPunct="1">
        <a:defRPr sz="1800" kern="1200">
          <a:solidFill>
            <a:schemeClr val="tx1"/>
          </a:solidFill>
          <a:latin typeface="+mn-lt"/>
          <a:ea typeface="+mn-ea"/>
          <a:cs typeface="+mn-cs"/>
        </a:defRPr>
      </a:lvl5pPr>
      <a:lvl6pPr marL="2281643" algn="l" defTabSz="912659" rtl="0" eaLnBrk="1" latinLnBrk="0" hangingPunct="1">
        <a:defRPr sz="1800" kern="1200">
          <a:solidFill>
            <a:schemeClr val="tx1"/>
          </a:solidFill>
          <a:latin typeface="+mn-lt"/>
          <a:ea typeface="+mn-ea"/>
          <a:cs typeface="+mn-cs"/>
        </a:defRPr>
      </a:lvl6pPr>
      <a:lvl7pPr marL="2737975" algn="l" defTabSz="912659" rtl="0" eaLnBrk="1" latinLnBrk="0" hangingPunct="1">
        <a:defRPr sz="1800" kern="1200">
          <a:solidFill>
            <a:schemeClr val="tx1"/>
          </a:solidFill>
          <a:latin typeface="+mn-lt"/>
          <a:ea typeface="+mn-ea"/>
          <a:cs typeface="+mn-cs"/>
        </a:defRPr>
      </a:lvl7pPr>
      <a:lvl8pPr marL="3194301" algn="l" defTabSz="912659" rtl="0" eaLnBrk="1" latinLnBrk="0" hangingPunct="1">
        <a:defRPr sz="1800" kern="1200">
          <a:solidFill>
            <a:schemeClr val="tx1"/>
          </a:solidFill>
          <a:latin typeface="+mn-lt"/>
          <a:ea typeface="+mn-ea"/>
          <a:cs typeface="+mn-cs"/>
        </a:defRPr>
      </a:lvl8pPr>
      <a:lvl9pPr marL="3650629" algn="l" defTabSz="9126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353"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
        <p:nvSpPr>
          <p:cNvPr id="9221" name="Text Placeholder 7"/>
          <p:cNvSpPr>
            <a:spLocks noGrp="1"/>
          </p:cNvSpPr>
          <p:nvPr>
            <p:ph type="body" idx="1"/>
          </p:nvPr>
        </p:nvSpPr>
        <p:spPr bwMode="auto">
          <a:xfrm>
            <a:off x="304726" y="1553767"/>
            <a:ext cx="8686354" cy="452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8272241" y="85949"/>
            <a:ext cx="2514823" cy="289098"/>
          </a:xfrm>
          <a:prstGeom prst="rect">
            <a:avLst/>
          </a:prstGeom>
        </p:spPr>
        <p:txBody>
          <a:bodyPr vert="horz" wrap="square" lIns="91430" tIns="45716" rIns="91430" bIns="45716" numCol="1" anchor="t" anchorCtr="0" compatLnSpc="1">
            <a:prstTxWarp prst="textNoShape">
              <a:avLst/>
            </a:prstTxWarp>
          </a:bodyPr>
          <a:lstStyle>
            <a:lvl1pPr algn="l">
              <a:defRPr sz="1200" smtClean="0">
                <a:solidFill>
                  <a:srgbClr val="D38E27"/>
                </a:solidFill>
              </a:defRPr>
            </a:lvl1pPr>
          </a:lstStyle>
          <a:p>
            <a:pPr defTabSz="914353" fontAlgn="base">
              <a:spcBef>
                <a:spcPct val="0"/>
              </a:spcBef>
              <a:spcAft>
                <a:spcPct val="0"/>
              </a:spcAft>
              <a:defRPr/>
            </a:pPr>
            <a:fld id="{8DA50112-478D-442A-BE07-A2B006AAEF36}" type="datetime1">
              <a:rPr lang="en-US" altLang="en-US" smtClean="0">
                <a:latin typeface="Palatino" charset="0"/>
                <a:ea typeface="ヒラギノ明朝 ProN W3" charset="-128"/>
                <a:sym typeface="Palatino" charset="0"/>
              </a:rPr>
              <a:pPr defTabSz="914353" fontAlgn="base">
                <a:spcBef>
                  <a:spcPct val="0"/>
                </a:spcBef>
                <a:spcAft>
                  <a:spcPct val="0"/>
                </a:spcAft>
                <a:defRPr/>
              </a:pPr>
              <a:t>12/15/2014</a:t>
            </a:fld>
            <a:endParaRPr lang="en-US" altLang="en-US" dirty="0">
              <a:latin typeface="Palatino" charset="0"/>
              <a:ea typeface="ヒラギノ明朝 ProN W3" charset="-128"/>
              <a:sym typeface="Palatino" charset="0"/>
            </a:endParaRPr>
          </a:p>
        </p:txBody>
      </p:sp>
      <p:sp>
        <p:nvSpPr>
          <p:cNvPr id="28" name="Footer Placeholder 27"/>
          <p:cNvSpPr>
            <a:spLocks noGrp="1"/>
          </p:cNvSpPr>
          <p:nvPr>
            <p:ph type="ftr" sz="quarter" idx="3"/>
          </p:nvPr>
        </p:nvSpPr>
        <p:spPr>
          <a:xfrm>
            <a:off x="3124275" y="75904"/>
            <a:ext cx="3353098" cy="289099"/>
          </a:xfrm>
          <a:prstGeom prst="rect">
            <a:avLst/>
          </a:prstGeom>
        </p:spPr>
        <p:txBody>
          <a:bodyPr vert="horz" lIns="91430" tIns="45716" rIns="91430" bIns="45716"/>
          <a:lstStyle>
            <a:lvl1pPr algn="r" eaLnBrk="1" latinLnBrk="0" hangingPunct="1">
              <a:defRPr kumimoji="0" sz="1200">
                <a:solidFill>
                  <a:schemeClr val="accent1">
                    <a:shade val="75000"/>
                  </a:schemeClr>
                </a:solidFill>
                <a:cs typeface="ヒラギノ明朝 ProN W3" charset="-128"/>
              </a:defRPr>
            </a:lvl1pPr>
          </a:lstStyle>
          <a:p>
            <a:pPr defTabSz="914353" fontAlgn="base">
              <a:spcBef>
                <a:spcPct val="0"/>
              </a:spcBef>
              <a:spcAft>
                <a:spcPct val="0"/>
              </a:spcAft>
              <a:defRPr/>
            </a:pPr>
            <a:endParaRPr lang="en-US" dirty="0">
              <a:solidFill>
                <a:srgbClr val="F0A22E">
                  <a:shade val="75000"/>
                </a:srgbClr>
              </a:solidFill>
              <a:latin typeface="Palatino" charset="0"/>
              <a:ea typeface="ヒラギノ明朝 ProN W3" charset="-128"/>
              <a:sym typeface="Palatino" charset="0"/>
            </a:endParaRPr>
          </a:p>
        </p:txBody>
      </p:sp>
      <p:sp>
        <p:nvSpPr>
          <p:cNvPr id="5" name="Slide Number Placeholder 4"/>
          <p:cNvSpPr>
            <a:spLocks noGrp="1"/>
          </p:cNvSpPr>
          <p:nvPr>
            <p:ph type="sldNum" sz="quarter" idx="4"/>
          </p:nvPr>
        </p:nvSpPr>
        <p:spPr>
          <a:xfrm>
            <a:off x="8229825" y="6477372"/>
            <a:ext cx="761256" cy="244450"/>
          </a:xfrm>
          <a:prstGeom prst="rect">
            <a:avLst/>
          </a:prstGeom>
        </p:spPr>
        <p:txBody>
          <a:bodyPr vert="horz" wrap="square" lIns="91430" tIns="45716" rIns="91430" bIns="45716" numCol="1" anchor="t" anchorCtr="0" compatLnSpc="1">
            <a:prstTxWarp prst="textNoShape">
              <a:avLst/>
            </a:prstTxWarp>
          </a:bodyPr>
          <a:lstStyle>
            <a:lvl1pPr algn="r">
              <a:defRPr sz="1200" b="1" smtClean="0">
                <a:solidFill>
                  <a:srgbClr val="800000"/>
                </a:solidFill>
              </a:defRPr>
            </a:lvl1pPr>
          </a:lstStyle>
          <a:p>
            <a:pPr defTabSz="914353" fontAlgn="base">
              <a:spcBef>
                <a:spcPct val="0"/>
              </a:spcBef>
              <a:spcAft>
                <a:spcPct val="0"/>
              </a:spcAft>
              <a:defRPr/>
            </a:pPr>
            <a:fld id="{348DAAFD-0335-4E52-891D-702B79242DC9}" type="slidenum">
              <a:rPr lang="en-US" altLang="en-US" smtClean="0">
                <a:latin typeface="Palatino" charset="0"/>
                <a:ea typeface="ヒラギノ明朝 ProN W3" charset="-128"/>
                <a:sym typeface="Palatino" charset="0"/>
              </a:rPr>
              <a:pPr defTabSz="914353" fontAlgn="base">
                <a:spcBef>
                  <a:spcPct val="0"/>
                </a:spcBef>
                <a:spcAft>
                  <a:spcPct val="0"/>
                </a:spcAft>
                <a:defRPr/>
              </a:pPr>
              <a:t>‹#›</a:t>
            </a:fld>
            <a:endParaRPr lang="en-US" altLang="en-US" dirty="0">
              <a:latin typeface="Palatino" charset="0"/>
              <a:ea typeface="ヒラギノ明朝 ProN W3" charset="-128"/>
              <a:sym typeface="Palatino" charset="0"/>
            </a:endParaRPr>
          </a:p>
        </p:txBody>
      </p:sp>
      <p:sp>
        <p:nvSpPr>
          <p:cNvPr id="10" name="Title Placeholder 9"/>
          <p:cNvSpPr>
            <a:spLocks noGrp="1"/>
          </p:cNvSpPr>
          <p:nvPr>
            <p:ph type="title"/>
          </p:nvPr>
        </p:nvSpPr>
        <p:spPr>
          <a:xfrm>
            <a:off x="304726" y="457648"/>
            <a:ext cx="8686354" cy="838275"/>
          </a:xfrm>
          <a:prstGeom prst="rect">
            <a:avLst/>
          </a:prstGeom>
        </p:spPr>
        <p:txBody>
          <a:bodyPr vert="horz" lIns="91430" tIns="45716" rIns="91430" bIns="45716"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353"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353"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Tree>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hf hdr="0" ft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5pPr>
      <a:lvl6pPr marL="32144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6pPr>
      <a:lvl7pPr marL="642882"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7pPr>
      <a:lvl8pPr marL="964323"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8pPr>
      <a:lvl9pPr marL="1285763"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9pPr>
    </p:titleStyle>
    <p:bodyStyle>
      <a:lvl1pPr marL="342647" indent="-342647" algn="l" rtl="0" eaLnBrk="0" fontAlgn="base" hangingPunct="0">
        <a:spcBef>
          <a:spcPct val="20000"/>
        </a:spcBef>
        <a:spcAft>
          <a:spcPct val="0"/>
        </a:spcAft>
        <a:buClr>
          <a:schemeClr val="accent1"/>
        </a:buClr>
        <a:buSzPct val="70000"/>
        <a:buFont typeface="Wingdings 2" charset="2"/>
        <a:buChar char=""/>
        <a:defRPr sz="3200" kern="1200">
          <a:solidFill>
            <a:schemeClr val="tx2"/>
          </a:solidFill>
          <a:latin typeface="+mn-lt"/>
          <a:ea typeface="ＭＳ Ｐゴシック" charset="-128"/>
          <a:cs typeface="ＭＳ Ｐゴシック" charset="-128"/>
        </a:defRPr>
      </a:lvl1pPr>
      <a:lvl2pPr marL="742216" indent="-284609" algn="l" rtl="0" eaLnBrk="0" fontAlgn="base" hangingPunct="0">
        <a:spcBef>
          <a:spcPct val="20000"/>
        </a:spcBef>
        <a:spcAft>
          <a:spcPct val="0"/>
        </a:spcAft>
        <a:buClr>
          <a:schemeClr val="accent1"/>
        </a:buClr>
        <a:buSzPct val="70000"/>
        <a:buFont typeface="Wingdings 2" charset="2"/>
        <a:buChar char=""/>
        <a:defRPr sz="2800" kern="1200">
          <a:solidFill>
            <a:schemeClr val="tx2"/>
          </a:solidFill>
          <a:latin typeface="+mn-lt"/>
          <a:ea typeface="ＭＳ Ｐゴシック" charset="-128"/>
          <a:cs typeface="+mn-cs"/>
        </a:defRPr>
      </a:lvl2pPr>
      <a:lvl3pPr marL="1141786" indent="-227688" algn="l" rtl="0" eaLnBrk="0" fontAlgn="base" hangingPunct="0">
        <a:spcBef>
          <a:spcPct val="20000"/>
        </a:spcBef>
        <a:spcAft>
          <a:spcPct val="0"/>
        </a:spcAft>
        <a:buClr>
          <a:schemeClr val="accent1"/>
        </a:buClr>
        <a:buSzPct val="70000"/>
        <a:buFont typeface="Wingdings 2" charset="2"/>
        <a:buChar char=""/>
        <a:defRPr sz="2400" kern="1200">
          <a:solidFill>
            <a:schemeClr val="tx2"/>
          </a:solidFill>
          <a:latin typeface="+mn-lt"/>
          <a:ea typeface="ＭＳ Ｐゴシック" charset="-128"/>
          <a:cs typeface="+mn-cs"/>
        </a:defRPr>
      </a:lvl3pPr>
      <a:lvl4pPr marL="1599392" indent="-227688" algn="l" rtl="0" eaLnBrk="0" fontAlgn="base" hangingPunct="0">
        <a:spcBef>
          <a:spcPct val="20000"/>
        </a:spcBef>
        <a:spcAft>
          <a:spcPct val="0"/>
        </a:spcAft>
        <a:buClr>
          <a:schemeClr val="accent1"/>
        </a:buClr>
        <a:buSzPct val="70000"/>
        <a:buFont typeface="Wingdings 2" charset="2"/>
        <a:buChar char=""/>
        <a:defRPr sz="2000" kern="1200">
          <a:solidFill>
            <a:schemeClr val="tx2"/>
          </a:solidFill>
          <a:latin typeface="+mn-lt"/>
          <a:ea typeface="ＭＳ Ｐゴシック" charset="-128"/>
          <a:cs typeface="+mn-cs"/>
        </a:defRPr>
      </a:lvl4pPr>
      <a:lvl5pPr marL="2056999" indent="-227688" algn="l" rtl="0" eaLnBrk="0" fontAlgn="base" hangingPunct="0">
        <a:spcBef>
          <a:spcPct val="20000"/>
        </a:spcBef>
        <a:spcAft>
          <a:spcPct val="0"/>
        </a:spcAft>
        <a:buClr>
          <a:schemeClr val="accent1"/>
        </a:buClr>
        <a:buSzPct val="60000"/>
        <a:buFont typeface="Wingdings 2" charset="2"/>
        <a:buChar char=""/>
        <a:defRPr sz="1800" kern="1200">
          <a:solidFill>
            <a:schemeClr val="tx2"/>
          </a:solidFill>
          <a:latin typeface="+mn-lt"/>
          <a:ea typeface="ＭＳ Ｐゴシック" charset="-128"/>
          <a:cs typeface="+mn-cs"/>
        </a:defRPr>
      </a:lvl5pPr>
      <a:lvl6pPr marL="2514343" indent="-22857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496" indent="-228576"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650" indent="-228576"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5802" indent="-228576"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4" algn="l" rtl="0" eaLnBrk="1" latinLnBrk="0" hangingPunct="1">
        <a:defRPr kumimoji="0" kern="1200">
          <a:solidFill>
            <a:schemeClr val="tx1"/>
          </a:solidFill>
          <a:latin typeface="+mn-lt"/>
          <a:ea typeface="+mn-ea"/>
          <a:cs typeface="+mn-cs"/>
        </a:defRPr>
      </a:lvl2pPr>
      <a:lvl3pPr marL="914306" algn="l" rtl="0" eaLnBrk="1" latinLnBrk="0" hangingPunct="1">
        <a:defRPr kumimoji="0" kern="1200">
          <a:solidFill>
            <a:schemeClr val="tx1"/>
          </a:solidFill>
          <a:latin typeface="+mn-lt"/>
          <a:ea typeface="+mn-ea"/>
          <a:cs typeface="+mn-cs"/>
        </a:defRPr>
      </a:lvl3pPr>
      <a:lvl4pPr marL="1371460" algn="l" rtl="0" eaLnBrk="1" latinLnBrk="0" hangingPunct="1">
        <a:defRPr kumimoji="0" kern="1200">
          <a:solidFill>
            <a:schemeClr val="tx1"/>
          </a:solidFill>
          <a:latin typeface="+mn-lt"/>
          <a:ea typeface="+mn-ea"/>
          <a:cs typeface="+mn-cs"/>
        </a:defRPr>
      </a:lvl4pPr>
      <a:lvl5pPr marL="1828613" algn="l" rtl="0" eaLnBrk="1" latinLnBrk="0" hangingPunct="1">
        <a:defRPr kumimoji="0" kern="1200">
          <a:solidFill>
            <a:schemeClr val="tx1"/>
          </a:solidFill>
          <a:latin typeface="+mn-lt"/>
          <a:ea typeface="+mn-ea"/>
          <a:cs typeface="+mn-cs"/>
        </a:defRPr>
      </a:lvl5pPr>
      <a:lvl6pPr marL="2285766" algn="l" rtl="0" eaLnBrk="1" latinLnBrk="0" hangingPunct="1">
        <a:defRPr kumimoji="0" kern="1200">
          <a:solidFill>
            <a:schemeClr val="tx1"/>
          </a:solidFill>
          <a:latin typeface="+mn-lt"/>
          <a:ea typeface="+mn-ea"/>
          <a:cs typeface="+mn-cs"/>
        </a:defRPr>
      </a:lvl6pPr>
      <a:lvl7pPr marL="2742920" algn="l" rtl="0" eaLnBrk="1" latinLnBrk="0" hangingPunct="1">
        <a:defRPr kumimoji="0" kern="1200">
          <a:solidFill>
            <a:schemeClr val="tx1"/>
          </a:solidFill>
          <a:latin typeface="+mn-lt"/>
          <a:ea typeface="+mn-ea"/>
          <a:cs typeface="+mn-cs"/>
        </a:defRPr>
      </a:lvl7pPr>
      <a:lvl8pPr marL="3200072" algn="l" rtl="0" eaLnBrk="1" latinLnBrk="0" hangingPunct="1">
        <a:defRPr kumimoji="0" kern="1200">
          <a:solidFill>
            <a:schemeClr val="tx1"/>
          </a:solidFill>
          <a:latin typeface="+mn-lt"/>
          <a:ea typeface="+mn-ea"/>
          <a:cs typeface="+mn-cs"/>
        </a:defRPr>
      </a:lvl8pPr>
      <a:lvl9pPr marL="3657226"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400"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
        <p:nvSpPr>
          <p:cNvPr id="9221" name="Text Placeholder 7"/>
          <p:cNvSpPr>
            <a:spLocks noGrp="1"/>
          </p:cNvSpPr>
          <p:nvPr>
            <p:ph type="body" idx="1"/>
          </p:nvPr>
        </p:nvSpPr>
        <p:spPr bwMode="auto">
          <a:xfrm>
            <a:off x="304726" y="1553767"/>
            <a:ext cx="8686354" cy="452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8272241" y="85949"/>
            <a:ext cx="2514823" cy="289098"/>
          </a:xfrm>
          <a:prstGeom prst="rect">
            <a:avLst/>
          </a:prstGeom>
        </p:spPr>
        <p:txBody>
          <a:bodyPr vert="horz" wrap="square" lIns="91430" tIns="45716" rIns="91430" bIns="45716" numCol="1" anchor="t" anchorCtr="0" compatLnSpc="1">
            <a:prstTxWarp prst="textNoShape">
              <a:avLst/>
            </a:prstTxWarp>
          </a:bodyPr>
          <a:lstStyle>
            <a:lvl1pPr algn="l">
              <a:defRPr sz="1200" smtClean="0">
                <a:solidFill>
                  <a:srgbClr val="D38E27"/>
                </a:solidFill>
              </a:defRPr>
            </a:lvl1pPr>
          </a:lstStyle>
          <a:p>
            <a:pPr defTabSz="914400" fontAlgn="base">
              <a:spcBef>
                <a:spcPct val="0"/>
              </a:spcBef>
              <a:spcAft>
                <a:spcPct val="0"/>
              </a:spcAft>
              <a:defRPr/>
            </a:pPr>
            <a:fld id="{8DA50112-478D-442A-BE07-A2B006AAEF36}" type="datetime1">
              <a:rPr lang="en-US" altLang="en-US">
                <a:latin typeface="Palatino" charset="0"/>
                <a:ea typeface="ヒラギノ明朝 ProN W3" charset="-128"/>
                <a:sym typeface="Palatino" charset="0"/>
              </a:rPr>
              <a:pPr defTabSz="914400" fontAlgn="base">
                <a:spcBef>
                  <a:spcPct val="0"/>
                </a:spcBef>
                <a:spcAft>
                  <a:spcPct val="0"/>
                </a:spcAft>
                <a:defRPr/>
              </a:pPr>
              <a:t>12/15/2014</a:t>
            </a:fld>
            <a:endParaRPr lang="en-US" altLang="en-US" dirty="0">
              <a:latin typeface="Palatino" charset="0"/>
              <a:ea typeface="ヒラギノ明朝 ProN W3" charset="-128"/>
              <a:sym typeface="Palatino" charset="0"/>
            </a:endParaRPr>
          </a:p>
        </p:txBody>
      </p:sp>
      <p:sp>
        <p:nvSpPr>
          <p:cNvPr id="28" name="Footer Placeholder 27"/>
          <p:cNvSpPr>
            <a:spLocks noGrp="1"/>
          </p:cNvSpPr>
          <p:nvPr>
            <p:ph type="ftr" sz="quarter" idx="3"/>
          </p:nvPr>
        </p:nvSpPr>
        <p:spPr>
          <a:xfrm>
            <a:off x="3124275" y="75904"/>
            <a:ext cx="3353098" cy="289099"/>
          </a:xfrm>
          <a:prstGeom prst="rect">
            <a:avLst/>
          </a:prstGeom>
        </p:spPr>
        <p:txBody>
          <a:bodyPr vert="horz" lIns="91430" tIns="45716" rIns="91430" bIns="45716"/>
          <a:lstStyle>
            <a:lvl1pPr algn="r" eaLnBrk="1" latinLnBrk="0" hangingPunct="1">
              <a:defRPr kumimoji="0" sz="1200">
                <a:solidFill>
                  <a:schemeClr val="accent1">
                    <a:shade val="75000"/>
                  </a:schemeClr>
                </a:solidFill>
                <a:cs typeface="ヒラギノ明朝 ProN W3" charset="-128"/>
              </a:defRPr>
            </a:lvl1pPr>
          </a:lstStyle>
          <a:p>
            <a:pPr defTabSz="914400" fontAlgn="base">
              <a:spcBef>
                <a:spcPct val="0"/>
              </a:spcBef>
              <a:spcAft>
                <a:spcPct val="0"/>
              </a:spcAft>
              <a:defRPr/>
            </a:pPr>
            <a:endParaRPr lang="en-US" dirty="0">
              <a:solidFill>
                <a:srgbClr val="F0A22E">
                  <a:shade val="75000"/>
                </a:srgbClr>
              </a:solidFill>
              <a:latin typeface="Palatino" charset="0"/>
              <a:ea typeface="ヒラギノ明朝 ProN W3" charset="-128"/>
              <a:sym typeface="Palatino" charset="0"/>
            </a:endParaRPr>
          </a:p>
        </p:txBody>
      </p:sp>
      <p:sp>
        <p:nvSpPr>
          <p:cNvPr id="5" name="Slide Number Placeholder 4"/>
          <p:cNvSpPr>
            <a:spLocks noGrp="1"/>
          </p:cNvSpPr>
          <p:nvPr>
            <p:ph type="sldNum" sz="quarter" idx="4"/>
          </p:nvPr>
        </p:nvSpPr>
        <p:spPr>
          <a:xfrm>
            <a:off x="8229825" y="6477372"/>
            <a:ext cx="761256" cy="244450"/>
          </a:xfrm>
          <a:prstGeom prst="rect">
            <a:avLst/>
          </a:prstGeom>
        </p:spPr>
        <p:txBody>
          <a:bodyPr vert="horz" wrap="square" lIns="91430" tIns="45716" rIns="91430" bIns="45716" numCol="1" anchor="t" anchorCtr="0" compatLnSpc="1">
            <a:prstTxWarp prst="textNoShape">
              <a:avLst/>
            </a:prstTxWarp>
          </a:bodyPr>
          <a:lstStyle>
            <a:lvl1pPr algn="r">
              <a:defRPr sz="1200" b="1" smtClean="0">
                <a:solidFill>
                  <a:srgbClr val="800000"/>
                </a:solidFill>
              </a:defRPr>
            </a:lvl1pPr>
          </a:lstStyle>
          <a:p>
            <a:pPr defTabSz="914400" fontAlgn="base">
              <a:spcBef>
                <a:spcPct val="0"/>
              </a:spcBef>
              <a:spcAft>
                <a:spcPct val="0"/>
              </a:spcAft>
              <a:defRPr/>
            </a:pPr>
            <a:fld id="{348DAAFD-0335-4E52-891D-702B79242DC9}" type="slidenum">
              <a:rPr lang="en-US" altLang="en-US">
                <a:latin typeface="Palatino" charset="0"/>
                <a:ea typeface="ヒラギノ明朝 ProN W3" charset="-128"/>
                <a:sym typeface="Palatino" charset="0"/>
              </a:rPr>
              <a:pPr defTabSz="914400" fontAlgn="base">
                <a:spcBef>
                  <a:spcPct val="0"/>
                </a:spcBef>
                <a:spcAft>
                  <a:spcPct val="0"/>
                </a:spcAft>
                <a:defRPr/>
              </a:pPr>
              <a:t>‹#›</a:t>
            </a:fld>
            <a:endParaRPr lang="en-US" altLang="en-US" dirty="0">
              <a:latin typeface="Palatino" charset="0"/>
              <a:ea typeface="ヒラギノ明朝 ProN W3" charset="-128"/>
              <a:sym typeface="Palatino" charset="0"/>
            </a:endParaRPr>
          </a:p>
        </p:txBody>
      </p:sp>
      <p:sp>
        <p:nvSpPr>
          <p:cNvPr id="10" name="Title Placeholder 9"/>
          <p:cNvSpPr>
            <a:spLocks noGrp="1"/>
          </p:cNvSpPr>
          <p:nvPr>
            <p:ph type="title"/>
          </p:nvPr>
        </p:nvSpPr>
        <p:spPr>
          <a:xfrm>
            <a:off x="304726" y="457648"/>
            <a:ext cx="8686354" cy="838275"/>
          </a:xfrm>
          <a:prstGeom prst="rect">
            <a:avLst/>
          </a:prstGeom>
        </p:spPr>
        <p:txBody>
          <a:bodyPr vert="horz" lIns="91430" tIns="45716" rIns="91430" bIns="45716"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400"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91430" tIns="45716" rIns="91430" bIns="45716"/>
          <a:lstStyle/>
          <a:p>
            <a:pPr algn="ctr" defTabSz="914400" fontAlgn="base">
              <a:spcBef>
                <a:spcPct val="0"/>
              </a:spcBef>
              <a:spcAft>
                <a:spcPct val="0"/>
              </a:spcAft>
              <a:defRPr/>
            </a:pPr>
            <a:endParaRPr lang="en-US" sz="2800" dirty="0">
              <a:solidFill>
                <a:srgbClr val="5F7BAE"/>
              </a:solidFill>
              <a:latin typeface="Palatino" charset="0"/>
              <a:ea typeface="ヒラギノ明朝 ProN W3" charset="-128"/>
              <a:cs typeface="ヒラギノ明朝 ProN W3" charset="-128"/>
              <a:sym typeface="Palatino" charset="0"/>
            </a:endParaRPr>
          </a:p>
        </p:txBody>
      </p:sp>
    </p:spTree>
  </p:cSld>
  <p:clrMap bg1="lt1" tx1="dk1" bg2="lt2" tx2="dk2" accent1="accent1" accent2="accent2" accent3="accent3" accent4="accent4" accent5="accent5" accent6="accent6" hlink="hlink" folHlink="folHlink"/>
  <p:sldLayoutIdLst>
    <p:sldLayoutId id="2147483762" r:id="rId1"/>
  </p:sldLayoutIdLst>
  <p:timing>
    <p:tnLst>
      <p:par>
        <p:cTn id="1" dur="indefinite" restart="never" nodeType="tmRoot"/>
      </p:par>
    </p:tnLst>
  </p:timing>
  <p:hf hdr="0" ftr="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Franklin Gothic Medium" charset="0"/>
          <a:ea typeface="ＭＳ Ｐゴシック" charset="-128"/>
          <a:cs typeface="ＭＳ Ｐゴシック" charset="-128"/>
        </a:defRPr>
      </a:lvl5pPr>
      <a:lvl6pPr marL="321440"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6pPr>
      <a:lvl7pPr marL="642882"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7pPr>
      <a:lvl8pPr marL="964323"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8pPr>
      <a:lvl9pPr marL="1285763" algn="l" rtl="0" fontAlgn="base">
        <a:spcBef>
          <a:spcPct val="0"/>
        </a:spcBef>
        <a:spcAft>
          <a:spcPct val="0"/>
        </a:spcAft>
        <a:defRPr sz="3600">
          <a:solidFill>
            <a:schemeClr val="tx2"/>
          </a:solidFill>
          <a:latin typeface="Franklin Gothic Medium" charset="0"/>
          <a:ea typeface="ＭＳ Ｐゴシック" charset="-128"/>
          <a:cs typeface="ＭＳ Ｐゴシック" charset="-128"/>
        </a:defRPr>
      </a:lvl9pPr>
    </p:titleStyle>
    <p:bodyStyle>
      <a:lvl1pPr marL="342647" indent="-342647" algn="l" rtl="0" eaLnBrk="0" fontAlgn="base" hangingPunct="0">
        <a:spcBef>
          <a:spcPct val="20000"/>
        </a:spcBef>
        <a:spcAft>
          <a:spcPct val="0"/>
        </a:spcAft>
        <a:buClr>
          <a:schemeClr val="accent1"/>
        </a:buClr>
        <a:buSzPct val="70000"/>
        <a:buFont typeface="Wingdings 2" charset="2"/>
        <a:buChar char=""/>
        <a:defRPr sz="3200" kern="1200">
          <a:solidFill>
            <a:schemeClr val="tx2"/>
          </a:solidFill>
          <a:latin typeface="+mn-lt"/>
          <a:ea typeface="ＭＳ Ｐゴシック" charset="-128"/>
          <a:cs typeface="ＭＳ Ｐゴシック" charset="-128"/>
        </a:defRPr>
      </a:lvl1pPr>
      <a:lvl2pPr marL="742216" indent="-284609" algn="l" rtl="0" eaLnBrk="0" fontAlgn="base" hangingPunct="0">
        <a:spcBef>
          <a:spcPct val="20000"/>
        </a:spcBef>
        <a:spcAft>
          <a:spcPct val="0"/>
        </a:spcAft>
        <a:buClr>
          <a:schemeClr val="accent1"/>
        </a:buClr>
        <a:buSzPct val="70000"/>
        <a:buFont typeface="Wingdings 2" charset="2"/>
        <a:buChar char=""/>
        <a:defRPr sz="2800" kern="1200">
          <a:solidFill>
            <a:schemeClr val="tx2"/>
          </a:solidFill>
          <a:latin typeface="+mn-lt"/>
          <a:ea typeface="ＭＳ Ｐゴシック" charset="-128"/>
          <a:cs typeface="+mn-cs"/>
        </a:defRPr>
      </a:lvl2pPr>
      <a:lvl3pPr marL="1141786" indent="-227688" algn="l" rtl="0" eaLnBrk="0" fontAlgn="base" hangingPunct="0">
        <a:spcBef>
          <a:spcPct val="20000"/>
        </a:spcBef>
        <a:spcAft>
          <a:spcPct val="0"/>
        </a:spcAft>
        <a:buClr>
          <a:schemeClr val="accent1"/>
        </a:buClr>
        <a:buSzPct val="70000"/>
        <a:buFont typeface="Wingdings 2" charset="2"/>
        <a:buChar char=""/>
        <a:defRPr sz="2400" kern="1200">
          <a:solidFill>
            <a:schemeClr val="tx2"/>
          </a:solidFill>
          <a:latin typeface="+mn-lt"/>
          <a:ea typeface="ＭＳ Ｐゴシック" charset="-128"/>
          <a:cs typeface="+mn-cs"/>
        </a:defRPr>
      </a:lvl3pPr>
      <a:lvl4pPr marL="1599392" indent="-227688" algn="l" rtl="0" eaLnBrk="0" fontAlgn="base" hangingPunct="0">
        <a:spcBef>
          <a:spcPct val="20000"/>
        </a:spcBef>
        <a:spcAft>
          <a:spcPct val="0"/>
        </a:spcAft>
        <a:buClr>
          <a:schemeClr val="accent1"/>
        </a:buClr>
        <a:buSzPct val="70000"/>
        <a:buFont typeface="Wingdings 2" charset="2"/>
        <a:buChar char=""/>
        <a:defRPr sz="2000" kern="1200">
          <a:solidFill>
            <a:schemeClr val="tx2"/>
          </a:solidFill>
          <a:latin typeface="+mn-lt"/>
          <a:ea typeface="ＭＳ Ｐゴシック" charset="-128"/>
          <a:cs typeface="+mn-cs"/>
        </a:defRPr>
      </a:lvl4pPr>
      <a:lvl5pPr marL="2056999" indent="-227688" algn="l" rtl="0" eaLnBrk="0" fontAlgn="base" hangingPunct="0">
        <a:spcBef>
          <a:spcPct val="20000"/>
        </a:spcBef>
        <a:spcAft>
          <a:spcPct val="0"/>
        </a:spcAft>
        <a:buClr>
          <a:schemeClr val="accent1"/>
        </a:buClr>
        <a:buSzPct val="60000"/>
        <a:buFont typeface="Wingdings 2" charset="2"/>
        <a:buChar char=""/>
        <a:defRPr sz="1800" kern="1200">
          <a:solidFill>
            <a:schemeClr val="tx2"/>
          </a:solidFill>
          <a:latin typeface="+mn-lt"/>
          <a:ea typeface="ＭＳ Ｐゴシック" charset="-128"/>
          <a:cs typeface="+mn-cs"/>
        </a:defRPr>
      </a:lvl5pPr>
      <a:lvl6pPr marL="2514343" indent="-228576"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496" indent="-228576"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650" indent="-228576"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5802" indent="-228576"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4" algn="l" rtl="0" eaLnBrk="1" latinLnBrk="0" hangingPunct="1">
        <a:defRPr kumimoji="0" kern="1200">
          <a:solidFill>
            <a:schemeClr val="tx1"/>
          </a:solidFill>
          <a:latin typeface="+mn-lt"/>
          <a:ea typeface="+mn-ea"/>
          <a:cs typeface="+mn-cs"/>
        </a:defRPr>
      </a:lvl2pPr>
      <a:lvl3pPr marL="914306" algn="l" rtl="0" eaLnBrk="1" latinLnBrk="0" hangingPunct="1">
        <a:defRPr kumimoji="0" kern="1200">
          <a:solidFill>
            <a:schemeClr val="tx1"/>
          </a:solidFill>
          <a:latin typeface="+mn-lt"/>
          <a:ea typeface="+mn-ea"/>
          <a:cs typeface="+mn-cs"/>
        </a:defRPr>
      </a:lvl3pPr>
      <a:lvl4pPr marL="1371460" algn="l" rtl="0" eaLnBrk="1" latinLnBrk="0" hangingPunct="1">
        <a:defRPr kumimoji="0" kern="1200">
          <a:solidFill>
            <a:schemeClr val="tx1"/>
          </a:solidFill>
          <a:latin typeface="+mn-lt"/>
          <a:ea typeface="+mn-ea"/>
          <a:cs typeface="+mn-cs"/>
        </a:defRPr>
      </a:lvl4pPr>
      <a:lvl5pPr marL="1828613" algn="l" rtl="0" eaLnBrk="1" latinLnBrk="0" hangingPunct="1">
        <a:defRPr kumimoji="0" kern="1200">
          <a:solidFill>
            <a:schemeClr val="tx1"/>
          </a:solidFill>
          <a:latin typeface="+mn-lt"/>
          <a:ea typeface="+mn-ea"/>
          <a:cs typeface="+mn-cs"/>
        </a:defRPr>
      </a:lvl5pPr>
      <a:lvl6pPr marL="2285766" algn="l" rtl="0" eaLnBrk="1" latinLnBrk="0" hangingPunct="1">
        <a:defRPr kumimoji="0" kern="1200">
          <a:solidFill>
            <a:schemeClr val="tx1"/>
          </a:solidFill>
          <a:latin typeface="+mn-lt"/>
          <a:ea typeface="+mn-ea"/>
          <a:cs typeface="+mn-cs"/>
        </a:defRPr>
      </a:lvl6pPr>
      <a:lvl7pPr marL="2742920" algn="l" rtl="0" eaLnBrk="1" latinLnBrk="0" hangingPunct="1">
        <a:defRPr kumimoji="0" kern="1200">
          <a:solidFill>
            <a:schemeClr val="tx1"/>
          </a:solidFill>
          <a:latin typeface="+mn-lt"/>
          <a:ea typeface="+mn-ea"/>
          <a:cs typeface="+mn-cs"/>
        </a:defRPr>
      </a:lvl7pPr>
      <a:lvl8pPr marL="3200072" algn="l" rtl="0" eaLnBrk="1" latinLnBrk="0" hangingPunct="1">
        <a:defRPr kumimoji="0" kern="1200">
          <a:solidFill>
            <a:schemeClr val="tx1"/>
          </a:solidFill>
          <a:latin typeface="+mn-lt"/>
          <a:ea typeface="+mn-ea"/>
          <a:cs typeface="+mn-cs"/>
        </a:defRPr>
      </a:lvl8pPr>
      <a:lvl9pPr marL="3657226"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7405688"/>
            <a:chOff x="0" y="-9"/>
            <a:chExt cx="5760" cy="4665"/>
          </a:xfrm>
        </p:grpSpPr>
        <p:sp>
          <p:nvSpPr>
            <p:cNvPr id="9224" name="Freeform 3"/>
            <p:cNvSpPr>
              <a:spLocks/>
            </p:cNvSpPr>
            <p:nvPr/>
          </p:nvSpPr>
          <p:spPr bwMode="hidden">
            <a:xfrm>
              <a:off x="1632" y="-5"/>
              <a:ext cx="1737" cy="4333"/>
            </a:xfrm>
            <a:custGeom>
              <a:avLst/>
              <a:gdLst>
                <a:gd name="T0" fmla="*/ 494 w 1737"/>
                <a:gd name="T1" fmla="*/ 4374 h 4320"/>
                <a:gd name="T2" fmla="*/ 1737 w 1737"/>
                <a:gd name="T3" fmla="*/ 4385 h 4320"/>
                <a:gd name="T4" fmla="*/ 524 w 1737"/>
                <a:gd name="T5" fmla="*/ 0 h 4320"/>
                <a:gd name="T6" fmla="*/ 0 w 1737"/>
                <a:gd name="T7" fmla="*/ 7 h 4320"/>
                <a:gd name="T8" fmla="*/ 494 w 1737"/>
                <a:gd name="T9" fmla="*/ 4374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25" name="Freeform 4"/>
            <p:cNvSpPr>
              <a:spLocks/>
            </p:cNvSpPr>
            <p:nvPr/>
          </p:nvSpPr>
          <p:spPr bwMode="hidden">
            <a:xfrm>
              <a:off x="0" y="-7"/>
              <a:ext cx="1737" cy="4329"/>
            </a:xfrm>
            <a:custGeom>
              <a:avLst/>
              <a:gdLst>
                <a:gd name="T0" fmla="*/ 494 w 1737"/>
                <a:gd name="T1" fmla="*/ 4354 h 4320"/>
                <a:gd name="T2" fmla="*/ 1737 w 1737"/>
                <a:gd name="T3" fmla="*/ 4365 h 4320"/>
                <a:gd name="T4" fmla="*/ 524 w 1737"/>
                <a:gd name="T5" fmla="*/ 0 h 4320"/>
                <a:gd name="T6" fmla="*/ 0 w 1737"/>
                <a:gd name="T7" fmla="*/ 7 h 4320"/>
                <a:gd name="T8" fmla="*/ 494 w 1737"/>
                <a:gd name="T9" fmla="*/ 4354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26" name="Freeform 5"/>
            <p:cNvSpPr>
              <a:spLocks/>
            </p:cNvSpPr>
            <p:nvPr/>
          </p:nvSpPr>
          <p:spPr bwMode="hidden">
            <a:xfrm>
              <a:off x="3744" y="-4"/>
              <a:ext cx="1739" cy="4330"/>
            </a:xfrm>
            <a:custGeom>
              <a:avLst/>
              <a:gdLst>
                <a:gd name="T0" fmla="*/ 494 w 1739"/>
                <a:gd name="T1" fmla="*/ 3983 h 4420"/>
                <a:gd name="T2" fmla="*/ 1739 w 1739"/>
                <a:gd name="T3" fmla="*/ 3988 h 4420"/>
                <a:gd name="T4" fmla="*/ 524 w 1739"/>
                <a:gd name="T5" fmla="*/ 0 h 4420"/>
                <a:gd name="T6" fmla="*/ 0 w 1739"/>
                <a:gd name="T7" fmla="*/ 7 h 4420"/>
                <a:gd name="T8" fmla="*/ 494 w 1739"/>
                <a:gd name="T9" fmla="*/ 3983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27" name="Freeform 6"/>
            <p:cNvSpPr>
              <a:spLocks/>
            </p:cNvSpPr>
            <p:nvPr/>
          </p:nvSpPr>
          <p:spPr bwMode="hidden">
            <a:xfrm>
              <a:off x="1920" y="-9"/>
              <a:ext cx="2080" cy="4324"/>
            </a:xfrm>
            <a:custGeom>
              <a:avLst/>
              <a:gdLst>
                <a:gd name="T0" fmla="*/ 0 w 2080"/>
                <a:gd name="T1" fmla="*/ 7 h 4338"/>
                <a:gd name="T2" fmla="*/ 1870 w 2080"/>
                <a:gd name="T3" fmla="*/ 4268 h 4338"/>
                <a:gd name="T4" fmla="*/ 2080 w 2080"/>
                <a:gd name="T5" fmla="*/ 426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587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27667"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en-US" altLang="en-US" sz="1800" dirty="0" smtClean="0">
                <a:solidFill>
                  <a:srgbClr val="FFFFFF"/>
                </a:solidFill>
              </a:endParaRPr>
            </a:p>
          </p:txBody>
        </p:sp>
        <p:sp>
          <p:nvSpPr>
            <p:cNvPr id="9236" name="Freeform 15"/>
            <p:cNvSpPr>
              <a:spLocks/>
            </p:cNvSpPr>
            <p:nvPr/>
          </p:nvSpPr>
          <p:spPr bwMode="hidden">
            <a:xfrm>
              <a:off x="1632" y="3956"/>
              <a:ext cx="1737" cy="382"/>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37" name="Freeform 16"/>
            <p:cNvSpPr>
              <a:spLocks/>
            </p:cNvSpPr>
            <p:nvPr/>
          </p:nvSpPr>
          <p:spPr bwMode="hidden">
            <a:xfrm>
              <a:off x="0" y="3956"/>
              <a:ext cx="1737" cy="381"/>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38" name="Freeform 17"/>
            <p:cNvSpPr>
              <a:spLocks/>
            </p:cNvSpPr>
            <p:nvPr/>
          </p:nvSpPr>
          <p:spPr bwMode="hidden">
            <a:xfrm>
              <a:off x="3744" y="3956"/>
              <a:ext cx="1739" cy="382"/>
            </a:xfrm>
            <a:custGeom>
              <a:avLst/>
              <a:gdLst>
                <a:gd name="T0" fmla="*/ 494 w 1739"/>
                <a:gd name="T1" fmla="*/ 0 h 4420"/>
                <a:gd name="T2" fmla="*/ 1739 w 1739"/>
                <a:gd name="T3" fmla="*/ 0 h 4420"/>
                <a:gd name="T4" fmla="*/ 524 w 1739"/>
                <a:gd name="T5" fmla="*/ 0 h 4420"/>
                <a:gd name="T6" fmla="*/ 0 w 1739"/>
                <a:gd name="T7" fmla="*/ 0 h 4420"/>
                <a:gd name="T8" fmla="*/ 494 w 1739"/>
                <a:gd name="T9" fmla="*/ 0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9239" name="Freeform 18"/>
            <p:cNvSpPr>
              <a:spLocks/>
            </p:cNvSpPr>
            <p:nvPr/>
          </p:nvSpPr>
          <p:spPr bwMode="hidden">
            <a:xfrm>
              <a:off x="1920" y="3956"/>
              <a:ext cx="2080" cy="381"/>
            </a:xfrm>
            <a:custGeom>
              <a:avLst/>
              <a:gdLst>
                <a:gd name="T0" fmla="*/ 0 w 2080"/>
                <a:gd name="T1" fmla="*/ 0 h 4338"/>
                <a:gd name="T2" fmla="*/ 1870 w 2080"/>
                <a:gd name="T3" fmla="*/ 0 h 4338"/>
                <a:gd name="T4" fmla="*/ 2080 w 2080"/>
                <a:gd name="T5" fmla="*/ 0 h 4338"/>
                <a:gd name="T6" fmla="*/ 1033 w 2080"/>
                <a:gd name="T7" fmla="*/ 0 h 4338"/>
                <a:gd name="T8" fmla="*/ 0 w 2080"/>
                <a:gd name="T9" fmla="*/ 0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27672" name="Rectangle 19"/>
            <p:cNvSpPr>
              <a:spLocks noChangeArrowheads="1"/>
            </p:cNvSpPr>
            <p:nvPr/>
          </p:nvSpPr>
          <p:spPr bwMode="hidden">
            <a:xfrm>
              <a:off x="0" y="3905"/>
              <a:ext cx="5760" cy="432"/>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en-US" altLang="en-US" sz="1800" dirty="0" smtClean="0">
                <a:solidFill>
                  <a:srgbClr val="FFFFFF"/>
                </a:solidFill>
              </a:endParaRPr>
            </a:p>
          </p:txBody>
        </p:sp>
        <p:sp>
          <p:nvSpPr>
            <p:cNvPr id="1587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grpSp>
      <p:sp>
        <p:nvSpPr>
          <p:cNvPr id="9219" name="Rectangle 30"/>
          <p:cNvSpPr>
            <a:spLocks noGrp="1" noChangeArrowheads="1"/>
          </p:cNvSpPr>
          <p:nvPr>
            <p:ph type="title"/>
          </p:nvPr>
        </p:nvSpPr>
        <p:spPr bwMode="auto">
          <a:xfrm>
            <a:off x="685800" y="4651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9220" name="Rectangle 3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8752"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rgbClr val="FFFFFF"/>
                </a:solidFill>
                <a:latin typeface="Arial" pitchFamily="34" charset="0"/>
                <a:ea typeface="ＭＳ Ｐゴシック" pitchFamily="34" charset="-128"/>
                <a:cs typeface="Arial" pitchFamily="34" charset="0"/>
              </a:defRPr>
            </a:lvl1pPr>
          </a:lstStyle>
          <a:p>
            <a:pPr defTabSz="914400" fontAlgn="base">
              <a:spcBef>
                <a:spcPct val="0"/>
              </a:spcBef>
              <a:spcAft>
                <a:spcPct val="0"/>
              </a:spcAft>
              <a:defRPr/>
            </a:pPr>
            <a:fld id="{DA551D2C-7D7E-46BC-9288-A6A79D3089D3}" type="datetime1">
              <a:rPr lang="en-US" altLang="en-US"/>
              <a:pPr defTabSz="914400" fontAlgn="base">
                <a:spcBef>
                  <a:spcPct val="0"/>
                </a:spcBef>
                <a:spcAft>
                  <a:spcPct val="0"/>
                </a:spcAft>
                <a:defRPr/>
              </a:pPr>
              <a:t>12/15/2014</a:t>
            </a:fld>
            <a:endParaRPr lang="en-US" altLang="en-US" dirty="0"/>
          </a:p>
        </p:txBody>
      </p:sp>
      <p:sp>
        <p:nvSpPr>
          <p:cNvPr id="158753"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charset="0"/>
                <a:ea typeface="Arial" charset="0"/>
                <a:cs typeface="Arial" charset="0"/>
              </a:defRPr>
            </a:lvl1pPr>
          </a:lstStyle>
          <a:p>
            <a:pPr defTabSz="914400" fontAlgn="base">
              <a:spcBef>
                <a:spcPct val="0"/>
              </a:spcBef>
              <a:spcAft>
                <a:spcPct val="0"/>
              </a:spcAft>
              <a:defRPr/>
            </a:pPr>
            <a:endParaRPr lang="en-US" dirty="0"/>
          </a:p>
        </p:txBody>
      </p:sp>
      <p:sp>
        <p:nvSpPr>
          <p:cNvPr id="158754"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rgbClr val="FFFFFF"/>
                </a:solidFill>
                <a:latin typeface="Arial" pitchFamily="34" charset="0"/>
                <a:ea typeface="ＭＳ Ｐゴシック" pitchFamily="34" charset="-128"/>
                <a:cs typeface="Arial" pitchFamily="34" charset="0"/>
              </a:defRPr>
            </a:lvl1pPr>
          </a:lstStyle>
          <a:p>
            <a:pPr defTabSz="914400" fontAlgn="base">
              <a:spcBef>
                <a:spcPct val="0"/>
              </a:spcBef>
              <a:spcAft>
                <a:spcPct val="0"/>
              </a:spcAft>
              <a:defRPr/>
            </a:pPr>
            <a:fld id="{A9B3EFA8-9177-4CCE-8E43-E6782F3F2F9D}" type="slidenum">
              <a:rPr lang="en-US" altLang="en-US"/>
              <a:pPr defTabSz="914400" fontAlgn="base">
                <a:spcBef>
                  <a:spcPct val="0"/>
                </a:spcBef>
                <a:spcAft>
                  <a:spcPct val="0"/>
                </a:spcAft>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64"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Black" charset="0"/>
        </a:defRPr>
      </a:lvl6pPr>
      <a:lvl7pPr marL="914400" algn="ctr" rtl="0" fontAlgn="base">
        <a:spcBef>
          <a:spcPct val="0"/>
        </a:spcBef>
        <a:spcAft>
          <a:spcPct val="0"/>
        </a:spcAft>
        <a:defRPr sz="4400">
          <a:solidFill>
            <a:schemeClr val="tx2"/>
          </a:solidFill>
          <a:latin typeface="Arial Black" charset="0"/>
        </a:defRPr>
      </a:lvl7pPr>
      <a:lvl8pPr marL="1371600" algn="ctr" rtl="0" fontAlgn="base">
        <a:spcBef>
          <a:spcPct val="0"/>
        </a:spcBef>
        <a:spcAft>
          <a:spcPct val="0"/>
        </a:spcAft>
        <a:defRPr sz="4400">
          <a:solidFill>
            <a:schemeClr val="tx2"/>
          </a:solidFill>
          <a:latin typeface="Arial Black" charset="0"/>
        </a:defRPr>
      </a:lvl8pPr>
      <a:lvl9pPr marL="1828800" algn="ctr"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7405688"/>
            <a:chOff x="0" y="-9"/>
            <a:chExt cx="5760" cy="4665"/>
          </a:xfrm>
        </p:grpSpPr>
        <p:sp>
          <p:nvSpPr>
            <p:cNvPr id="10248" name="Freeform 3"/>
            <p:cNvSpPr>
              <a:spLocks/>
            </p:cNvSpPr>
            <p:nvPr/>
          </p:nvSpPr>
          <p:spPr bwMode="hidden">
            <a:xfrm>
              <a:off x="1632" y="-5"/>
              <a:ext cx="1737" cy="4333"/>
            </a:xfrm>
            <a:custGeom>
              <a:avLst/>
              <a:gdLst>
                <a:gd name="T0" fmla="*/ 494 w 1737"/>
                <a:gd name="T1" fmla="*/ 4374 h 4320"/>
                <a:gd name="T2" fmla="*/ 1737 w 1737"/>
                <a:gd name="T3" fmla="*/ 4385 h 4320"/>
                <a:gd name="T4" fmla="*/ 524 w 1737"/>
                <a:gd name="T5" fmla="*/ 0 h 4320"/>
                <a:gd name="T6" fmla="*/ 0 w 1737"/>
                <a:gd name="T7" fmla="*/ 7 h 4320"/>
                <a:gd name="T8" fmla="*/ 494 w 1737"/>
                <a:gd name="T9" fmla="*/ 4374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49" name="Freeform 4"/>
            <p:cNvSpPr>
              <a:spLocks/>
            </p:cNvSpPr>
            <p:nvPr/>
          </p:nvSpPr>
          <p:spPr bwMode="hidden">
            <a:xfrm>
              <a:off x="0" y="-7"/>
              <a:ext cx="1737" cy="4329"/>
            </a:xfrm>
            <a:custGeom>
              <a:avLst/>
              <a:gdLst>
                <a:gd name="T0" fmla="*/ 494 w 1737"/>
                <a:gd name="T1" fmla="*/ 4354 h 4320"/>
                <a:gd name="T2" fmla="*/ 1737 w 1737"/>
                <a:gd name="T3" fmla="*/ 4365 h 4320"/>
                <a:gd name="T4" fmla="*/ 524 w 1737"/>
                <a:gd name="T5" fmla="*/ 0 h 4320"/>
                <a:gd name="T6" fmla="*/ 0 w 1737"/>
                <a:gd name="T7" fmla="*/ 7 h 4320"/>
                <a:gd name="T8" fmla="*/ 494 w 1737"/>
                <a:gd name="T9" fmla="*/ 4354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50" name="Freeform 5"/>
            <p:cNvSpPr>
              <a:spLocks/>
            </p:cNvSpPr>
            <p:nvPr/>
          </p:nvSpPr>
          <p:spPr bwMode="hidden">
            <a:xfrm>
              <a:off x="3744" y="-4"/>
              <a:ext cx="1739" cy="4330"/>
            </a:xfrm>
            <a:custGeom>
              <a:avLst/>
              <a:gdLst>
                <a:gd name="T0" fmla="*/ 494 w 1739"/>
                <a:gd name="T1" fmla="*/ 3983 h 4420"/>
                <a:gd name="T2" fmla="*/ 1739 w 1739"/>
                <a:gd name="T3" fmla="*/ 3988 h 4420"/>
                <a:gd name="T4" fmla="*/ 524 w 1739"/>
                <a:gd name="T5" fmla="*/ 0 h 4420"/>
                <a:gd name="T6" fmla="*/ 0 w 1739"/>
                <a:gd name="T7" fmla="*/ 7 h 4420"/>
                <a:gd name="T8" fmla="*/ 494 w 1739"/>
                <a:gd name="T9" fmla="*/ 3983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51" name="Freeform 6"/>
            <p:cNvSpPr>
              <a:spLocks/>
            </p:cNvSpPr>
            <p:nvPr/>
          </p:nvSpPr>
          <p:spPr bwMode="hidden">
            <a:xfrm>
              <a:off x="1920" y="-9"/>
              <a:ext cx="2080" cy="4324"/>
            </a:xfrm>
            <a:custGeom>
              <a:avLst/>
              <a:gdLst>
                <a:gd name="T0" fmla="*/ 0 w 2080"/>
                <a:gd name="T1" fmla="*/ 7 h 4338"/>
                <a:gd name="T2" fmla="*/ 1870 w 2080"/>
                <a:gd name="T3" fmla="*/ 4268 h 4338"/>
                <a:gd name="T4" fmla="*/ 2080 w 2080"/>
                <a:gd name="T5" fmla="*/ 4268 h 4338"/>
                <a:gd name="T6" fmla="*/ 1033 w 2080"/>
                <a:gd name="T7" fmla="*/ 0 h 4338"/>
                <a:gd name="T8" fmla="*/ 0 w 2080"/>
                <a:gd name="T9" fmla="*/ 7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58727"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28"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29"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0"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1"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2"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33"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29715"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en-US" altLang="en-US" sz="1800" dirty="0" smtClean="0">
                <a:solidFill>
                  <a:srgbClr val="FFFFFF"/>
                </a:solidFill>
              </a:endParaRPr>
            </a:p>
          </p:txBody>
        </p:sp>
        <p:sp>
          <p:nvSpPr>
            <p:cNvPr id="10260" name="Freeform 15"/>
            <p:cNvSpPr>
              <a:spLocks/>
            </p:cNvSpPr>
            <p:nvPr/>
          </p:nvSpPr>
          <p:spPr bwMode="hidden">
            <a:xfrm>
              <a:off x="1632" y="3956"/>
              <a:ext cx="1737" cy="382"/>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61" name="Freeform 16"/>
            <p:cNvSpPr>
              <a:spLocks/>
            </p:cNvSpPr>
            <p:nvPr/>
          </p:nvSpPr>
          <p:spPr bwMode="hidden">
            <a:xfrm>
              <a:off x="0" y="3956"/>
              <a:ext cx="1737" cy="381"/>
            </a:xfrm>
            <a:custGeom>
              <a:avLst/>
              <a:gdLst>
                <a:gd name="T0" fmla="*/ 494 w 1737"/>
                <a:gd name="T1" fmla="*/ 0 h 4320"/>
                <a:gd name="T2" fmla="*/ 1737 w 1737"/>
                <a:gd name="T3" fmla="*/ 0 h 4320"/>
                <a:gd name="T4" fmla="*/ 524 w 1737"/>
                <a:gd name="T5" fmla="*/ 0 h 4320"/>
                <a:gd name="T6" fmla="*/ 0 w 1737"/>
                <a:gd name="T7" fmla="*/ 0 h 4320"/>
                <a:gd name="T8" fmla="*/ 494 w 1737"/>
                <a:gd name="T9" fmla="*/ 0 h 4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62" name="Freeform 17"/>
            <p:cNvSpPr>
              <a:spLocks/>
            </p:cNvSpPr>
            <p:nvPr/>
          </p:nvSpPr>
          <p:spPr bwMode="hidden">
            <a:xfrm>
              <a:off x="3744" y="3956"/>
              <a:ext cx="1739" cy="382"/>
            </a:xfrm>
            <a:custGeom>
              <a:avLst/>
              <a:gdLst>
                <a:gd name="T0" fmla="*/ 494 w 1739"/>
                <a:gd name="T1" fmla="*/ 0 h 4420"/>
                <a:gd name="T2" fmla="*/ 1739 w 1739"/>
                <a:gd name="T3" fmla="*/ 0 h 4420"/>
                <a:gd name="T4" fmla="*/ 524 w 1739"/>
                <a:gd name="T5" fmla="*/ 0 h 4420"/>
                <a:gd name="T6" fmla="*/ 0 w 1739"/>
                <a:gd name="T7" fmla="*/ 0 h 4420"/>
                <a:gd name="T8" fmla="*/ 494 w 1739"/>
                <a:gd name="T9" fmla="*/ 0 h 4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10263" name="Freeform 18"/>
            <p:cNvSpPr>
              <a:spLocks/>
            </p:cNvSpPr>
            <p:nvPr/>
          </p:nvSpPr>
          <p:spPr bwMode="hidden">
            <a:xfrm>
              <a:off x="1920" y="3956"/>
              <a:ext cx="2080" cy="381"/>
            </a:xfrm>
            <a:custGeom>
              <a:avLst/>
              <a:gdLst>
                <a:gd name="T0" fmla="*/ 0 w 2080"/>
                <a:gd name="T1" fmla="*/ 0 h 4338"/>
                <a:gd name="T2" fmla="*/ 1870 w 2080"/>
                <a:gd name="T3" fmla="*/ 0 h 4338"/>
                <a:gd name="T4" fmla="*/ 2080 w 2080"/>
                <a:gd name="T5" fmla="*/ 0 h 4338"/>
                <a:gd name="T6" fmla="*/ 1033 w 2080"/>
                <a:gd name="T7" fmla="*/ 0 h 4338"/>
                <a:gd name="T8" fmla="*/ 0 w 2080"/>
                <a:gd name="T9" fmla="*/ 0 h 4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fontAlgn="base">
                <a:spcBef>
                  <a:spcPct val="0"/>
                </a:spcBef>
                <a:spcAft>
                  <a:spcPct val="0"/>
                </a:spcAft>
              </a:pPr>
              <a:endParaRPr lang="en-US" sz="2400" dirty="0" smtClean="0">
                <a:solidFill>
                  <a:srgbClr val="FFFFFF"/>
                </a:solidFill>
                <a:ea typeface="ＭＳ Ｐゴシック" charset="-128"/>
              </a:endParaRPr>
            </a:p>
          </p:txBody>
        </p:sp>
        <p:sp>
          <p:nvSpPr>
            <p:cNvPr id="29720" name="Rectangle 19"/>
            <p:cNvSpPr>
              <a:spLocks noChangeArrowheads="1"/>
            </p:cNvSpPr>
            <p:nvPr/>
          </p:nvSpPr>
          <p:spPr bwMode="hidden">
            <a:xfrm>
              <a:off x="0" y="3905"/>
              <a:ext cx="5760" cy="432"/>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defRPr/>
              </a:pPr>
              <a:endParaRPr lang="en-US" altLang="en-US" sz="1800" dirty="0" smtClean="0">
                <a:solidFill>
                  <a:srgbClr val="FFFFFF"/>
                </a:solidFill>
              </a:endParaRPr>
            </a:p>
          </p:txBody>
        </p:sp>
        <p:sp>
          <p:nvSpPr>
            <p:cNvPr id="158740"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1"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2"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3"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4"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5"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6"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7"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8"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sp>
          <p:nvSpPr>
            <p:cNvPr id="158749"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dirty="0">
                <a:solidFill>
                  <a:srgbClr val="FFFFFF"/>
                </a:solidFill>
                <a:ea typeface="Arial" charset="0"/>
                <a:cs typeface="Arial" charset="0"/>
              </a:endParaRPr>
            </a:p>
          </p:txBody>
        </p:sp>
      </p:grpSp>
      <p:sp>
        <p:nvSpPr>
          <p:cNvPr id="10243" name="Rectangle 30"/>
          <p:cNvSpPr>
            <a:spLocks noGrp="1" noChangeArrowheads="1"/>
          </p:cNvSpPr>
          <p:nvPr>
            <p:ph type="title"/>
          </p:nvPr>
        </p:nvSpPr>
        <p:spPr bwMode="auto">
          <a:xfrm>
            <a:off x="685800" y="4651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244" name="Rectangle 3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8752"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rgbClr val="FFFFFF"/>
                </a:solidFill>
                <a:latin typeface="Arial" pitchFamily="34" charset="0"/>
                <a:ea typeface="ＭＳ Ｐゴシック" pitchFamily="34" charset="-128"/>
                <a:cs typeface="Arial" pitchFamily="34" charset="0"/>
              </a:defRPr>
            </a:lvl1pPr>
          </a:lstStyle>
          <a:p>
            <a:pPr defTabSz="914400" fontAlgn="base">
              <a:spcBef>
                <a:spcPct val="0"/>
              </a:spcBef>
              <a:spcAft>
                <a:spcPct val="0"/>
              </a:spcAft>
              <a:defRPr/>
            </a:pPr>
            <a:fld id="{A6DE18B7-6A24-44B8-9BDB-FB28DB4D17D0}" type="datetime1">
              <a:rPr lang="en-US" altLang="en-US"/>
              <a:pPr defTabSz="914400" fontAlgn="base">
                <a:spcBef>
                  <a:spcPct val="0"/>
                </a:spcBef>
                <a:spcAft>
                  <a:spcPct val="0"/>
                </a:spcAft>
                <a:defRPr/>
              </a:pPr>
              <a:t>12/15/2014</a:t>
            </a:fld>
            <a:endParaRPr lang="en-US" altLang="en-US" dirty="0"/>
          </a:p>
        </p:txBody>
      </p:sp>
      <p:sp>
        <p:nvSpPr>
          <p:cNvPr id="158753"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charset="0"/>
                <a:ea typeface="Arial" charset="0"/>
                <a:cs typeface="Arial" charset="0"/>
              </a:defRPr>
            </a:lvl1pPr>
          </a:lstStyle>
          <a:p>
            <a:pPr defTabSz="914400" fontAlgn="base">
              <a:spcBef>
                <a:spcPct val="0"/>
              </a:spcBef>
              <a:spcAft>
                <a:spcPct val="0"/>
              </a:spcAft>
              <a:defRPr/>
            </a:pPr>
            <a:endParaRPr lang="en-US" dirty="0"/>
          </a:p>
        </p:txBody>
      </p:sp>
      <p:sp>
        <p:nvSpPr>
          <p:cNvPr id="158754"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rgbClr val="FFFFFF"/>
                </a:solidFill>
                <a:latin typeface="Arial" pitchFamily="34" charset="0"/>
                <a:ea typeface="ＭＳ Ｐゴシック" pitchFamily="34" charset="-128"/>
                <a:cs typeface="Arial" pitchFamily="34" charset="0"/>
              </a:defRPr>
            </a:lvl1pPr>
          </a:lstStyle>
          <a:p>
            <a:pPr defTabSz="914400" fontAlgn="base">
              <a:spcBef>
                <a:spcPct val="0"/>
              </a:spcBef>
              <a:spcAft>
                <a:spcPct val="0"/>
              </a:spcAft>
              <a:defRPr/>
            </a:pPr>
            <a:fld id="{4DF0537A-AFB6-4BDE-BF97-2B6F7761DCFD}" type="slidenum">
              <a:rPr lang="en-US" altLang="en-US"/>
              <a:pPr defTabSz="914400" fontAlgn="base">
                <a:spcBef>
                  <a:spcPct val="0"/>
                </a:spcBef>
                <a:spcAft>
                  <a:spcPct val="0"/>
                </a:spcAft>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66"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Black"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Arial Black" charset="0"/>
        </a:defRPr>
      </a:lvl6pPr>
      <a:lvl7pPr marL="914400" algn="ctr" rtl="0" fontAlgn="base">
        <a:spcBef>
          <a:spcPct val="0"/>
        </a:spcBef>
        <a:spcAft>
          <a:spcPct val="0"/>
        </a:spcAft>
        <a:defRPr sz="4400">
          <a:solidFill>
            <a:schemeClr val="tx2"/>
          </a:solidFill>
          <a:latin typeface="Arial Black" charset="0"/>
        </a:defRPr>
      </a:lvl7pPr>
      <a:lvl8pPr marL="1371600" algn="ctr" rtl="0" fontAlgn="base">
        <a:spcBef>
          <a:spcPct val="0"/>
        </a:spcBef>
        <a:spcAft>
          <a:spcPct val="0"/>
        </a:spcAft>
        <a:defRPr sz="4400">
          <a:solidFill>
            <a:schemeClr val="tx2"/>
          </a:solidFill>
          <a:latin typeface="Arial Black" charset="0"/>
        </a:defRPr>
      </a:lvl8pPr>
      <a:lvl9pPr marL="1828800" algn="ctr"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ＭＳ Ｐゴシック" pitchFamily="34" charset="-128"/>
          <a:cs typeface="ＭＳ Ｐゴシック" charset="0"/>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SzPct val="6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D40ACF1-2A94-6349-8703-8F54D6FCD33D}" type="datetimeFigureOut">
              <a:rPr lang="en-US" smtClean="0">
                <a:solidFill>
                  <a:prstClr val="black">
                    <a:tint val="75000"/>
                  </a:prstClr>
                </a:solidFill>
              </a:rPr>
              <a:pPr defTabSz="457200"/>
              <a:t>12/15/2014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1828AE0-5A25-6F46-A6C7-445E2E05E86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84710964"/>
      </p:ext>
    </p:extLst>
  </p:cSld>
  <p:clrMap bg1="lt1" tx1="dk1" bg2="lt2" tx2="dk2" accent1="accent1" accent2="accent2" accent3="accent3" accent4="accent4" accent5="accent5" accent6="accent6" hlink="hlink" folHlink="folHlink"/>
  <p:sldLayoutIdLst>
    <p:sldLayoutId id="21474837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D40ACF1-2A94-6349-8703-8F54D6FCD33D}" type="datetimeFigureOut">
              <a:rPr lang="en-US" smtClean="0">
                <a:solidFill>
                  <a:prstClr val="black">
                    <a:tint val="75000"/>
                  </a:prstClr>
                </a:solidFill>
              </a:rPr>
              <a:pPr defTabSz="457200"/>
              <a:t>12/15/2014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1828AE0-5A25-6F46-A6C7-445E2E05E86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484710964"/>
      </p:ext>
    </p:extLst>
  </p:cSld>
  <p:clrMap bg1="lt1" tx1="dk1" bg2="lt2" tx2="dk2" accent1="accent1" accent2="accent2" accent3="accent3" accent4="accent4" accent5="accent5" accent6="accent6" hlink="hlink" folHlink="folHlink"/>
  <p:sldLayoutIdLst>
    <p:sldLayoutId id="21474837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3FC1C78-5389-4CB7-A00F-172332186829}" type="datetimeFigureOut">
              <a:rPr lang="en-US" smtClean="0">
                <a:solidFill>
                  <a:prstClr val="black">
                    <a:tint val="75000"/>
                  </a:prstClr>
                </a:solidFill>
              </a:rPr>
              <a:pPr defTabSz="914400"/>
              <a:t>12/15/2014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9F086A-D4C5-4358-9139-F69A4599A4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79094793"/>
      </p:ext>
    </p:extLst>
  </p:cSld>
  <p:clrMap bg1="lt1" tx1="dk1" bg2="lt2" tx2="dk2" accent1="accent1" accent2="accent2" accent3="accent3" accent4="accent4" accent5="accent5" accent6="accent6" hlink="hlink" folHlink="folHlink"/>
  <p:sldLayoutIdLst>
    <p:sldLayoutId id="21474837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12"/>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defTabSz="912932">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9"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algn="ctr" defTabSz="912932">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algn="r" defTabSz="912932">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2932" rtl="0" fontAlgn="base">
        <a:spcBef>
          <a:spcPct val="0"/>
        </a:spcBef>
        <a:spcAft>
          <a:spcPct val="0"/>
        </a:spcAft>
        <a:defRPr sz="4400">
          <a:solidFill>
            <a:schemeClr val="tx2"/>
          </a:solidFill>
          <a:latin typeface="+mj-lt"/>
          <a:ea typeface="+mj-ea"/>
          <a:cs typeface="+mj-cs"/>
        </a:defRPr>
      </a:lvl1pPr>
      <a:lvl2pPr algn="ctr" defTabSz="912932" rtl="0" fontAlgn="base">
        <a:spcBef>
          <a:spcPct val="0"/>
        </a:spcBef>
        <a:spcAft>
          <a:spcPct val="0"/>
        </a:spcAft>
        <a:defRPr sz="4400">
          <a:solidFill>
            <a:schemeClr val="tx2"/>
          </a:solidFill>
          <a:latin typeface="Arial" pitchFamily="34" charset="0"/>
        </a:defRPr>
      </a:lvl2pPr>
      <a:lvl3pPr algn="ctr" defTabSz="912932" rtl="0" fontAlgn="base">
        <a:spcBef>
          <a:spcPct val="0"/>
        </a:spcBef>
        <a:spcAft>
          <a:spcPct val="0"/>
        </a:spcAft>
        <a:defRPr sz="4400">
          <a:solidFill>
            <a:schemeClr val="tx2"/>
          </a:solidFill>
          <a:latin typeface="Arial" pitchFamily="34" charset="0"/>
        </a:defRPr>
      </a:lvl3pPr>
      <a:lvl4pPr algn="ctr" defTabSz="912932" rtl="0" fontAlgn="base">
        <a:spcBef>
          <a:spcPct val="0"/>
        </a:spcBef>
        <a:spcAft>
          <a:spcPct val="0"/>
        </a:spcAft>
        <a:defRPr sz="4400">
          <a:solidFill>
            <a:schemeClr val="tx2"/>
          </a:solidFill>
          <a:latin typeface="Arial" pitchFamily="34" charset="0"/>
        </a:defRPr>
      </a:lvl4pPr>
      <a:lvl5pPr algn="ctr" defTabSz="912932" rtl="0" fontAlgn="base">
        <a:spcBef>
          <a:spcPct val="0"/>
        </a:spcBef>
        <a:spcAft>
          <a:spcPct val="0"/>
        </a:spcAft>
        <a:defRPr sz="4400">
          <a:solidFill>
            <a:schemeClr val="tx2"/>
          </a:solidFill>
          <a:latin typeface="Arial" pitchFamily="34" charset="0"/>
        </a:defRPr>
      </a:lvl5pPr>
      <a:lvl6pPr marL="445634" algn="ctr" defTabSz="912932" rtl="0" fontAlgn="base">
        <a:spcBef>
          <a:spcPct val="0"/>
        </a:spcBef>
        <a:spcAft>
          <a:spcPct val="0"/>
        </a:spcAft>
        <a:defRPr sz="4400">
          <a:solidFill>
            <a:schemeClr val="tx2"/>
          </a:solidFill>
          <a:latin typeface="Arial" pitchFamily="34" charset="0"/>
        </a:defRPr>
      </a:lvl6pPr>
      <a:lvl7pPr marL="891267" algn="ctr" defTabSz="912932" rtl="0" fontAlgn="base">
        <a:spcBef>
          <a:spcPct val="0"/>
        </a:spcBef>
        <a:spcAft>
          <a:spcPct val="0"/>
        </a:spcAft>
        <a:defRPr sz="4400">
          <a:solidFill>
            <a:schemeClr val="tx2"/>
          </a:solidFill>
          <a:latin typeface="Arial" pitchFamily="34" charset="0"/>
        </a:defRPr>
      </a:lvl7pPr>
      <a:lvl8pPr marL="1336907" algn="ctr" defTabSz="912932" rtl="0" fontAlgn="base">
        <a:spcBef>
          <a:spcPct val="0"/>
        </a:spcBef>
        <a:spcAft>
          <a:spcPct val="0"/>
        </a:spcAft>
        <a:defRPr sz="4400">
          <a:solidFill>
            <a:schemeClr val="tx2"/>
          </a:solidFill>
          <a:latin typeface="Arial" pitchFamily="34" charset="0"/>
        </a:defRPr>
      </a:lvl8pPr>
      <a:lvl9pPr marL="1782533" algn="ctr" defTabSz="912932" rtl="0" fontAlgn="base">
        <a:spcBef>
          <a:spcPct val="0"/>
        </a:spcBef>
        <a:spcAft>
          <a:spcPct val="0"/>
        </a:spcAft>
        <a:defRPr sz="4400">
          <a:solidFill>
            <a:schemeClr val="tx2"/>
          </a:solidFill>
          <a:latin typeface="Arial" pitchFamily="34" charset="0"/>
        </a:defRPr>
      </a:lvl9pPr>
    </p:titleStyle>
    <p:bodyStyle>
      <a:lvl1pPr marL="341963" indent="-341963" algn="l" defTabSz="912932" rtl="0" fontAlgn="base">
        <a:spcBef>
          <a:spcPct val="20000"/>
        </a:spcBef>
        <a:spcAft>
          <a:spcPct val="0"/>
        </a:spcAft>
        <a:buChar char="•"/>
        <a:defRPr sz="3200">
          <a:solidFill>
            <a:schemeClr val="tx1"/>
          </a:solidFill>
          <a:latin typeface="+mn-lt"/>
          <a:ea typeface="+mn-ea"/>
          <a:cs typeface="+mn-cs"/>
        </a:defRPr>
      </a:lvl1pPr>
      <a:lvl2pPr marL="741176" indent="-284711" algn="l" defTabSz="912932" rtl="0" fontAlgn="base">
        <a:spcBef>
          <a:spcPct val="20000"/>
        </a:spcBef>
        <a:spcAft>
          <a:spcPct val="0"/>
        </a:spcAft>
        <a:buChar char="–"/>
        <a:defRPr sz="2800">
          <a:solidFill>
            <a:schemeClr val="tx1"/>
          </a:solidFill>
          <a:latin typeface="+mn-lt"/>
        </a:defRPr>
      </a:lvl2pPr>
      <a:lvl3pPr marL="1140391" indent="-227459" algn="l" defTabSz="912932" rtl="0" fontAlgn="base">
        <a:spcBef>
          <a:spcPct val="20000"/>
        </a:spcBef>
        <a:spcAft>
          <a:spcPct val="0"/>
        </a:spcAft>
        <a:buChar char="•"/>
        <a:defRPr sz="2400">
          <a:solidFill>
            <a:schemeClr val="tx1"/>
          </a:solidFill>
          <a:latin typeface="+mn-lt"/>
        </a:defRPr>
      </a:lvl3pPr>
      <a:lvl4pPr marL="1596853" indent="-227459" algn="l" defTabSz="912932" rtl="0" fontAlgn="base">
        <a:spcBef>
          <a:spcPct val="20000"/>
        </a:spcBef>
        <a:spcAft>
          <a:spcPct val="0"/>
        </a:spcAft>
        <a:buChar char="–"/>
        <a:defRPr sz="2000">
          <a:solidFill>
            <a:schemeClr val="tx1"/>
          </a:solidFill>
          <a:latin typeface="+mn-lt"/>
        </a:defRPr>
      </a:lvl4pPr>
      <a:lvl5pPr marL="2053320" indent="-227459" algn="l" defTabSz="912932" rtl="0" fontAlgn="base">
        <a:spcBef>
          <a:spcPct val="20000"/>
        </a:spcBef>
        <a:spcAft>
          <a:spcPct val="0"/>
        </a:spcAft>
        <a:buChar char="»"/>
        <a:defRPr sz="2000">
          <a:solidFill>
            <a:schemeClr val="tx1"/>
          </a:solidFill>
          <a:latin typeface="+mn-lt"/>
        </a:defRPr>
      </a:lvl5pPr>
      <a:lvl6pPr marL="2498953" indent="-227459" algn="l" defTabSz="912932" rtl="0" fontAlgn="base">
        <a:spcBef>
          <a:spcPct val="20000"/>
        </a:spcBef>
        <a:spcAft>
          <a:spcPct val="0"/>
        </a:spcAft>
        <a:buChar char="»"/>
        <a:defRPr sz="2000">
          <a:solidFill>
            <a:schemeClr val="tx1"/>
          </a:solidFill>
          <a:latin typeface="+mn-lt"/>
        </a:defRPr>
      </a:lvl6pPr>
      <a:lvl7pPr marL="2944586" indent="-227459" algn="l" defTabSz="912932" rtl="0" fontAlgn="base">
        <a:spcBef>
          <a:spcPct val="20000"/>
        </a:spcBef>
        <a:spcAft>
          <a:spcPct val="0"/>
        </a:spcAft>
        <a:buChar char="»"/>
        <a:defRPr sz="2000">
          <a:solidFill>
            <a:schemeClr val="tx1"/>
          </a:solidFill>
          <a:latin typeface="+mn-lt"/>
        </a:defRPr>
      </a:lvl7pPr>
      <a:lvl8pPr marL="3390220" indent="-227459" algn="l" defTabSz="912932" rtl="0" fontAlgn="base">
        <a:spcBef>
          <a:spcPct val="20000"/>
        </a:spcBef>
        <a:spcAft>
          <a:spcPct val="0"/>
        </a:spcAft>
        <a:buChar char="»"/>
        <a:defRPr sz="2000">
          <a:solidFill>
            <a:schemeClr val="tx1"/>
          </a:solidFill>
          <a:latin typeface="+mn-lt"/>
        </a:defRPr>
      </a:lvl8pPr>
      <a:lvl9pPr marL="3835855" indent="-227459" algn="l" defTabSz="912932" rtl="0" fontAlgn="base">
        <a:spcBef>
          <a:spcPct val="20000"/>
        </a:spcBef>
        <a:spcAft>
          <a:spcPct val="0"/>
        </a:spcAft>
        <a:buChar char="»"/>
        <a:defRPr sz="2000">
          <a:solidFill>
            <a:schemeClr val="tx1"/>
          </a:solidFill>
          <a:latin typeface="+mn-lt"/>
        </a:defRPr>
      </a:lvl9pPr>
    </p:bodyStyle>
    <p:otherStyle>
      <a:defPPr>
        <a:defRPr lang="en-US"/>
      </a:defPPr>
      <a:lvl1pPr marL="0" algn="l" defTabSz="891267" rtl="0" eaLnBrk="1" latinLnBrk="0" hangingPunct="1">
        <a:defRPr sz="1800" kern="1200">
          <a:solidFill>
            <a:schemeClr val="tx1"/>
          </a:solidFill>
          <a:latin typeface="+mn-lt"/>
          <a:ea typeface="+mn-ea"/>
          <a:cs typeface="+mn-cs"/>
        </a:defRPr>
      </a:lvl1pPr>
      <a:lvl2pPr marL="445634" algn="l" defTabSz="891267" rtl="0" eaLnBrk="1" latinLnBrk="0" hangingPunct="1">
        <a:defRPr sz="1800" kern="1200">
          <a:solidFill>
            <a:schemeClr val="tx1"/>
          </a:solidFill>
          <a:latin typeface="+mn-lt"/>
          <a:ea typeface="+mn-ea"/>
          <a:cs typeface="+mn-cs"/>
        </a:defRPr>
      </a:lvl2pPr>
      <a:lvl3pPr marL="891267" algn="l" defTabSz="891267" rtl="0" eaLnBrk="1" latinLnBrk="0" hangingPunct="1">
        <a:defRPr sz="1800" kern="1200">
          <a:solidFill>
            <a:schemeClr val="tx1"/>
          </a:solidFill>
          <a:latin typeface="+mn-lt"/>
          <a:ea typeface="+mn-ea"/>
          <a:cs typeface="+mn-cs"/>
        </a:defRPr>
      </a:lvl3pPr>
      <a:lvl4pPr marL="1336907" algn="l" defTabSz="891267" rtl="0" eaLnBrk="1" latinLnBrk="0" hangingPunct="1">
        <a:defRPr sz="1800" kern="1200">
          <a:solidFill>
            <a:schemeClr val="tx1"/>
          </a:solidFill>
          <a:latin typeface="+mn-lt"/>
          <a:ea typeface="+mn-ea"/>
          <a:cs typeface="+mn-cs"/>
        </a:defRPr>
      </a:lvl4pPr>
      <a:lvl5pPr marL="1782533" algn="l" defTabSz="891267" rtl="0" eaLnBrk="1" latinLnBrk="0" hangingPunct="1">
        <a:defRPr sz="1800" kern="1200">
          <a:solidFill>
            <a:schemeClr val="tx1"/>
          </a:solidFill>
          <a:latin typeface="+mn-lt"/>
          <a:ea typeface="+mn-ea"/>
          <a:cs typeface="+mn-cs"/>
        </a:defRPr>
      </a:lvl5pPr>
      <a:lvl6pPr marL="2228167" algn="l" defTabSz="891267" rtl="0" eaLnBrk="1" latinLnBrk="0" hangingPunct="1">
        <a:defRPr sz="1800" kern="1200">
          <a:solidFill>
            <a:schemeClr val="tx1"/>
          </a:solidFill>
          <a:latin typeface="+mn-lt"/>
          <a:ea typeface="+mn-ea"/>
          <a:cs typeface="+mn-cs"/>
        </a:defRPr>
      </a:lvl6pPr>
      <a:lvl7pPr marL="2673803" algn="l" defTabSz="891267" rtl="0" eaLnBrk="1" latinLnBrk="0" hangingPunct="1">
        <a:defRPr sz="1800" kern="1200">
          <a:solidFill>
            <a:schemeClr val="tx1"/>
          </a:solidFill>
          <a:latin typeface="+mn-lt"/>
          <a:ea typeface="+mn-ea"/>
          <a:cs typeface="+mn-cs"/>
        </a:defRPr>
      </a:lvl7pPr>
      <a:lvl8pPr marL="3119435" algn="l" defTabSz="891267" rtl="0" eaLnBrk="1" latinLnBrk="0" hangingPunct="1">
        <a:defRPr sz="1800" kern="1200">
          <a:solidFill>
            <a:schemeClr val="tx1"/>
          </a:solidFill>
          <a:latin typeface="+mn-lt"/>
          <a:ea typeface="+mn-ea"/>
          <a:cs typeface="+mn-cs"/>
        </a:defRPr>
      </a:lvl8pPr>
      <a:lvl9pPr marL="3565066" algn="l" defTabSz="89126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12"/>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defTabSz="912932">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9"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algn="ctr" defTabSz="912932">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7" tIns="45634" rIns="91267" bIns="45634" numCol="1" anchor="t" anchorCtr="0" compatLnSpc="1">
            <a:prstTxWarp prst="textNoShape">
              <a:avLst/>
            </a:prstTxWarp>
          </a:bodyPr>
          <a:lstStyle>
            <a:lvl1pPr algn="r" defTabSz="912932">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2932" rtl="0" fontAlgn="base">
        <a:spcBef>
          <a:spcPct val="0"/>
        </a:spcBef>
        <a:spcAft>
          <a:spcPct val="0"/>
        </a:spcAft>
        <a:defRPr sz="4400">
          <a:solidFill>
            <a:schemeClr val="tx2"/>
          </a:solidFill>
          <a:latin typeface="+mj-lt"/>
          <a:ea typeface="+mj-ea"/>
          <a:cs typeface="+mj-cs"/>
        </a:defRPr>
      </a:lvl1pPr>
      <a:lvl2pPr algn="ctr" defTabSz="912932" rtl="0" fontAlgn="base">
        <a:spcBef>
          <a:spcPct val="0"/>
        </a:spcBef>
        <a:spcAft>
          <a:spcPct val="0"/>
        </a:spcAft>
        <a:defRPr sz="4400">
          <a:solidFill>
            <a:schemeClr val="tx2"/>
          </a:solidFill>
          <a:latin typeface="Arial" pitchFamily="34" charset="0"/>
        </a:defRPr>
      </a:lvl2pPr>
      <a:lvl3pPr algn="ctr" defTabSz="912932" rtl="0" fontAlgn="base">
        <a:spcBef>
          <a:spcPct val="0"/>
        </a:spcBef>
        <a:spcAft>
          <a:spcPct val="0"/>
        </a:spcAft>
        <a:defRPr sz="4400">
          <a:solidFill>
            <a:schemeClr val="tx2"/>
          </a:solidFill>
          <a:latin typeface="Arial" pitchFamily="34" charset="0"/>
        </a:defRPr>
      </a:lvl3pPr>
      <a:lvl4pPr algn="ctr" defTabSz="912932" rtl="0" fontAlgn="base">
        <a:spcBef>
          <a:spcPct val="0"/>
        </a:spcBef>
        <a:spcAft>
          <a:spcPct val="0"/>
        </a:spcAft>
        <a:defRPr sz="4400">
          <a:solidFill>
            <a:schemeClr val="tx2"/>
          </a:solidFill>
          <a:latin typeface="Arial" pitchFamily="34" charset="0"/>
        </a:defRPr>
      </a:lvl4pPr>
      <a:lvl5pPr algn="ctr" defTabSz="912932" rtl="0" fontAlgn="base">
        <a:spcBef>
          <a:spcPct val="0"/>
        </a:spcBef>
        <a:spcAft>
          <a:spcPct val="0"/>
        </a:spcAft>
        <a:defRPr sz="4400">
          <a:solidFill>
            <a:schemeClr val="tx2"/>
          </a:solidFill>
          <a:latin typeface="Arial" pitchFamily="34" charset="0"/>
        </a:defRPr>
      </a:lvl5pPr>
      <a:lvl6pPr marL="445634" algn="ctr" defTabSz="912932" rtl="0" fontAlgn="base">
        <a:spcBef>
          <a:spcPct val="0"/>
        </a:spcBef>
        <a:spcAft>
          <a:spcPct val="0"/>
        </a:spcAft>
        <a:defRPr sz="4400">
          <a:solidFill>
            <a:schemeClr val="tx2"/>
          </a:solidFill>
          <a:latin typeface="Arial" pitchFamily="34" charset="0"/>
        </a:defRPr>
      </a:lvl6pPr>
      <a:lvl7pPr marL="891267" algn="ctr" defTabSz="912932" rtl="0" fontAlgn="base">
        <a:spcBef>
          <a:spcPct val="0"/>
        </a:spcBef>
        <a:spcAft>
          <a:spcPct val="0"/>
        </a:spcAft>
        <a:defRPr sz="4400">
          <a:solidFill>
            <a:schemeClr val="tx2"/>
          </a:solidFill>
          <a:latin typeface="Arial" pitchFamily="34" charset="0"/>
        </a:defRPr>
      </a:lvl7pPr>
      <a:lvl8pPr marL="1336907" algn="ctr" defTabSz="912932" rtl="0" fontAlgn="base">
        <a:spcBef>
          <a:spcPct val="0"/>
        </a:spcBef>
        <a:spcAft>
          <a:spcPct val="0"/>
        </a:spcAft>
        <a:defRPr sz="4400">
          <a:solidFill>
            <a:schemeClr val="tx2"/>
          </a:solidFill>
          <a:latin typeface="Arial" pitchFamily="34" charset="0"/>
        </a:defRPr>
      </a:lvl8pPr>
      <a:lvl9pPr marL="1782533" algn="ctr" defTabSz="912932" rtl="0" fontAlgn="base">
        <a:spcBef>
          <a:spcPct val="0"/>
        </a:spcBef>
        <a:spcAft>
          <a:spcPct val="0"/>
        </a:spcAft>
        <a:defRPr sz="4400">
          <a:solidFill>
            <a:schemeClr val="tx2"/>
          </a:solidFill>
          <a:latin typeface="Arial" pitchFamily="34" charset="0"/>
        </a:defRPr>
      </a:lvl9pPr>
    </p:titleStyle>
    <p:bodyStyle>
      <a:lvl1pPr marL="341963" indent="-341963" algn="l" defTabSz="912932" rtl="0" fontAlgn="base">
        <a:spcBef>
          <a:spcPct val="20000"/>
        </a:spcBef>
        <a:spcAft>
          <a:spcPct val="0"/>
        </a:spcAft>
        <a:buChar char="•"/>
        <a:defRPr sz="3200">
          <a:solidFill>
            <a:schemeClr val="tx1"/>
          </a:solidFill>
          <a:latin typeface="+mn-lt"/>
          <a:ea typeface="+mn-ea"/>
          <a:cs typeface="+mn-cs"/>
        </a:defRPr>
      </a:lvl1pPr>
      <a:lvl2pPr marL="741176" indent="-284711" algn="l" defTabSz="912932" rtl="0" fontAlgn="base">
        <a:spcBef>
          <a:spcPct val="20000"/>
        </a:spcBef>
        <a:spcAft>
          <a:spcPct val="0"/>
        </a:spcAft>
        <a:buChar char="–"/>
        <a:defRPr sz="2800">
          <a:solidFill>
            <a:schemeClr val="tx1"/>
          </a:solidFill>
          <a:latin typeface="+mn-lt"/>
        </a:defRPr>
      </a:lvl2pPr>
      <a:lvl3pPr marL="1140391" indent="-227459" algn="l" defTabSz="912932" rtl="0" fontAlgn="base">
        <a:spcBef>
          <a:spcPct val="20000"/>
        </a:spcBef>
        <a:spcAft>
          <a:spcPct val="0"/>
        </a:spcAft>
        <a:buChar char="•"/>
        <a:defRPr sz="2400">
          <a:solidFill>
            <a:schemeClr val="tx1"/>
          </a:solidFill>
          <a:latin typeface="+mn-lt"/>
        </a:defRPr>
      </a:lvl3pPr>
      <a:lvl4pPr marL="1596853" indent="-227459" algn="l" defTabSz="912932" rtl="0" fontAlgn="base">
        <a:spcBef>
          <a:spcPct val="20000"/>
        </a:spcBef>
        <a:spcAft>
          <a:spcPct val="0"/>
        </a:spcAft>
        <a:buChar char="–"/>
        <a:defRPr sz="2000">
          <a:solidFill>
            <a:schemeClr val="tx1"/>
          </a:solidFill>
          <a:latin typeface="+mn-lt"/>
        </a:defRPr>
      </a:lvl4pPr>
      <a:lvl5pPr marL="2053320" indent="-227459" algn="l" defTabSz="912932" rtl="0" fontAlgn="base">
        <a:spcBef>
          <a:spcPct val="20000"/>
        </a:spcBef>
        <a:spcAft>
          <a:spcPct val="0"/>
        </a:spcAft>
        <a:buChar char="»"/>
        <a:defRPr sz="2000">
          <a:solidFill>
            <a:schemeClr val="tx1"/>
          </a:solidFill>
          <a:latin typeface="+mn-lt"/>
        </a:defRPr>
      </a:lvl5pPr>
      <a:lvl6pPr marL="2498953" indent="-227459" algn="l" defTabSz="912932" rtl="0" fontAlgn="base">
        <a:spcBef>
          <a:spcPct val="20000"/>
        </a:spcBef>
        <a:spcAft>
          <a:spcPct val="0"/>
        </a:spcAft>
        <a:buChar char="»"/>
        <a:defRPr sz="2000">
          <a:solidFill>
            <a:schemeClr val="tx1"/>
          </a:solidFill>
          <a:latin typeface="+mn-lt"/>
        </a:defRPr>
      </a:lvl6pPr>
      <a:lvl7pPr marL="2944586" indent="-227459" algn="l" defTabSz="912932" rtl="0" fontAlgn="base">
        <a:spcBef>
          <a:spcPct val="20000"/>
        </a:spcBef>
        <a:spcAft>
          <a:spcPct val="0"/>
        </a:spcAft>
        <a:buChar char="»"/>
        <a:defRPr sz="2000">
          <a:solidFill>
            <a:schemeClr val="tx1"/>
          </a:solidFill>
          <a:latin typeface="+mn-lt"/>
        </a:defRPr>
      </a:lvl7pPr>
      <a:lvl8pPr marL="3390220" indent="-227459" algn="l" defTabSz="912932" rtl="0" fontAlgn="base">
        <a:spcBef>
          <a:spcPct val="20000"/>
        </a:spcBef>
        <a:spcAft>
          <a:spcPct val="0"/>
        </a:spcAft>
        <a:buChar char="»"/>
        <a:defRPr sz="2000">
          <a:solidFill>
            <a:schemeClr val="tx1"/>
          </a:solidFill>
          <a:latin typeface="+mn-lt"/>
        </a:defRPr>
      </a:lvl8pPr>
      <a:lvl9pPr marL="3835855" indent="-227459" algn="l" defTabSz="912932" rtl="0" fontAlgn="base">
        <a:spcBef>
          <a:spcPct val="20000"/>
        </a:spcBef>
        <a:spcAft>
          <a:spcPct val="0"/>
        </a:spcAft>
        <a:buChar char="»"/>
        <a:defRPr sz="2000">
          <a:solidFill>
            <a:schemeClr val="tx1"/>
          </a:solidFill>
          <a:latin typeface="+mn-lt"/>
        </a:defRPr>
      </a:lvl9pPr>
    </p:bodyStyle>
    <p:otherStyle>
      <a:defPPr>
        <a:defRPr lang="en-US"/>
      </a:defPPr>
      <a:lvl1pPr marL="0" algn="l" defTabSz="891267" rtl="0" eaLnBrk="1" latinLnBrk="0" hangingPunct="1">
        <a:defRPr sz="1800" kern="1200">
          <a:solidFill>
            <a:schemeClr val="tx1"/>
          </a:solidFill>
          <a:latin typeface="+mn-lt"/>
          <a:ea typeface="+mn-ea"/>
          <a:cs typeface="+mn-cs"/>
        </a:defRPr>
      </a:lvl1pPr>
      <a:lvl2pPr marL="445634" algn="l" defTabSz="891267" rtl="0" eaLnBrk="1" latinLnBrk="0" hangingPunct="1">
        <a:defRPr sz="1800" kern="1200">
          <a:solidFill>
            <a:schemeClr val="tx1"/>
          </a:solidFill>
          <a:latin typeface="+mn-lt"/>
          <a:ea typeface="+mn-ea"/>
          <a:cs typeface="+mn-cs"/>
        </a:defRPr>
      </a:lvl2pPr>
      <a:lvl3pPr marL="891267" algn="l" defTabSz="891267" rtl="0" eaLnBrk="1" latinLnBrk="0" hangingPunct="1">
        <a:defRPr sz="1800" kern="1200">
          <a:solidFill>
            <a:schemeClr val="tx1"/>
          </a:solidFill>
          <a:latin typeface="+mn-lt"/>
          <a:ea typeface="+mn-ea"/>
          <a:cs typeface="+mn-cs"/>
        </a:defRPr>
      </a:lvl3pPr>
      <a:lvl4pPr marL="1336907" algn="l" defTabSz="891267" rtl="0" eaLnBrk="1" latinLnBrk="0" hangingPunct="1">
        <a:defRPr sz="1800" kern="1200">
          <a:solidFill>
            <a:schemeClr val="tx1"/>
          </a:solidFill>
          <a:latin typeface="+mn-lt"/>
          <a:ea typeface="+mn-ea"/>
          <a:cs typeface="+mn-cs"/>
        </a:defRPr>
      </a:lvl4pPr>
      <a:lvl5pPr marL="1782533" algn="l" defTabSz="891267" rtl="0" eaLnBrk="1" latinLnBrk="0" hangingPunct="1">
        <a:defRPr sz="1800" kern="1200">
          <a:solidFill>
            <a:schemeClr val="tx1"/>
          </a:solidFill>
          <a:latin typeface="+mn-lt"/>
          <a:ea typeface="+mn-ea"/>
          <a:cs typeface="+mn-cs"/>
        </a:defRPr>
      </a:lvl5pPr>
      <a:lvl6pPr marL="2228167" algn="l" defTabSz="891267" rtl="0" eaLnBrk="1" latinLnBrk="0" hangingPunct="1">
        <a:defRPr sz="1800" kern="1200">
          <a:solidFill>
            <a:schemeClr val="tx1"/>
          </a:solidFill>
          <a:latin typeface="+mn-lt"/>
          <a:ea typeface="+mn-ea"/>
          <a:cs typeface="+mn-cs"/>
        </a:defRPr>
      </a:lvl6pPr>
      <a:lvl7pPr marL="2673803" algn="l" defTabSz="891267" rtl="0" eaLnBrk="1" latinLnBrk="0" hangingPunct="1">
        <a:defRPr sz="1800" kern="1200">
          <a:solidFill>
            <a:schemeClr val="tx1"/>
          </a:solidFill>
          <a:latin typeface="+mn-lt"/>
          <a:ea typeface="+mn-ea"/>
          <a:cs typeface="+mn-cs"/>
        </a:defRPr>
      </a:lvl7pPr>
      <a:lvl8pPr marL="3119435" algn="l" defTabSz="891267" rtl="0" eaLnBrk="1" latinLnBrk="0" hangingPunct="1">
        <a:defRPr sz="1800" kern="1200">
          <a:solidFill>
            <a:schemeClr val="tx1"/>
          </a:solidFill>
          <a:latin typeface="+mn-lt"/>
          <a:ea typeface="+mn-ea"/>
          <a:cs typeface="+mn-cs"/>
        </a:defRPr>
      </a:lvl8pPr>
      <a:lvl9pPr marL="3565066" algn="l" defTabSz="89126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11"/>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2" tIns="45637" rIns="91272" bIns="45637"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2" tIns="45637" rIns="91272" bIns="4563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2" tIns="45637" rIns="91272" bIns="45637" numCol="1" anchor="t" anchorCtr="0" compatLnSpc="1">
            <a:prstTxWarp prst="textNoShape">
              <a:avLst/>
            </a:prstTxWarp>
          </a:bodyPr>
          <a:lstStyle>
            <a:lvl1pPr defTabSz="912990">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9"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2" tIns="45637" rIns="91272" bIns="45637" numCol="1" anchor="t" anchorCtr="0" compatLnSpc="1">
            <a:prstTxWarp prst="textNoShape">
              <a:avLst/>
            </a:prstTxWarp>
          </a:bodyPr>
          <a:lstStyle>
            <a:lvl1pPr algn="ctr" defTabSz="912990">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2" tIns="45637" rIns="91272" bIns="45637" numCol="1" anchor="t" anchorCtr="0" compatLnSpc="1">
            <a:prstTxWarp prst="textNoShape">
              <a:avLst/>
            </a:prstTxWarp>
          </a:bodyPr>
          <a:lstStyle>
            <a:lvl1pPr algn="r" defTabSz="912990">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2990" rtl="0" fontAlgn="base">
        <a:spcBef>
          <a:spcPct val="0"/>
        </a:spcBef>
        <a:spcAft>
          <a:spcPct val="0"/>
        </a:spcAft>
        <a:defRPr sz="4400">
          <a:solidFill>
            <a:schemeClr val="tx2"/>
          </a:solidFill>
          <a:latin typeface="+mj-lt"/>
          <a:ea typeface="+mj-ea"/>
          <a:cs typeface="+mj-cs"/>
        </a:defRPr>
      </a:lvl1pPr>
      <a:lvl2pPr algn="ctr" defTabSz="912990" rtl="0" fontAlgn="base">
        <a:spcBef>
          <a:spcPct val="0"/>
        </a:spcBef>
        <a:spcAft>
          <a:spcPct val="0"/>
        </a:spcAft>
        <a:defRPr sz="4400">
          <a:solidFill>
            <a:schemeClr val="tx2"/>
          </a:solidFill>
          <a:latin typeface="Arial" pitchFamily="34" charset="0"/>
        </a:defRPr>
      </a:lvl2pPr>
      <a:lvl3pPr algn="ctr" defTabSz="912990" rtl="0" fontAlgn="base">
        <a:spcBef>
          <a:spcPct val="0"/>
        </a:spcBef>
        <a:spcAft>
          <a:spcPct val="0"/>
        </a:spcAft>
        <a:defRPr sz="4400">
          <a:solidFill>
            <a:schemeClr val="tx2"/>
          </a:solidFill>
          <a:latin typeface="Arial" pitchFamily="34" charset="0"/>
        </a:defRPr>
      </a:lvl3pPr>
      <a:lvl4pPr algn="ctr" defTabSz="912990" rtl="0" fontAlgn="base">
        <a:spcBef>
          <a:spcPct val="0"/>
        </a:spcBef>
        <a:spcAft>
          <a:spcPct val="0"/>
        </a:spcAft>
        <a:defRPr sz="4400">
          <a:solidFill>
            <a:schemeClr val="tx2"/>
          </a:solidFill>
          <a:latin typeface="Arial" pitchFamily="34" charset="0"/>
        </a:defRPr>
      </a:lvl4pPr>
      <a:lvl5pPr algn="ctr" defTabSz="912990" rtl="0" fontAlgn="base">
        <a:spcBef>
          <a:spcPct val="0"/>
        </a:spcBef>
        <a:spcAft>
          <a:spcPct val="0"/>
        </a:spcAft>
        <a:defRPr sz="4400">
          <a:solidFill>
            <a:schemeClr val="tx2"/>
          </a:solidFill>
          <a:latin typeface="Arial" pitchFamily="34" charset="0"/>
        </a:defRPr>
      </a:lvl5pPr>
      <a:lvl6pPr marL="445663" algn="ctr" defTabSz="912990" rtl="0" fontAlgn="base">
        <a:spcBef>
          <a:spcPct val="0"/>
        </a:spcBef>
        <a:spcAft>
          <a:spcPct val="0"/>
        </a:spcAft>
        <a:defRPr sz="4400">
          <a:solidFill>
            <a:schemeClr val="tx2"/>
          </a:solidFill>
          <a:latin typeface="Arial" pitchFamily="34" charset="0"/>
        </a:defRPr>
      </a:lvl6pPr>
      <a:lvl7pPr marL="891324" algn="ctr" defTabSz="912990" rtl="0" fontAlgn="base">
        <a:spcBef>
          <a:spcPct val="0"/>
        </a:spcBef>
        <a:spcAft>
          <a:spcPct val="0"/>
        </a:spcAft>
        <a:defRPr sz="4400">
          <a:solidFill>
            <a:schemeClr val="tx2"/>
          </a:solidFill>
          <a:latin typeface="Arial" pitchFamily="34" charset="0"/>
        </a:defRPr>
      </a:lvl7pPr>
      <a:lvl8pPr marL="1336992" algn="ctr" defTabSz="912990" rtl="0" fontAlgn="base">
        <a:spcBef>
          <a:spcPct val="0"/>
        </a:spcBef>
        <a:spcAft>
          <a:spcPct val="0"/>
        </a:spcAft>
        <a:defRPr sz="4400">
          <a:solidFill>
            <a:schemeClr val="tx2"/>
          </a:solidFill>
          <a:latin typeface="Arial" pitchFamily="34" charset="0"/>
        </a:defRPr>
      </a:lvl8pPr>
      <a:lvl9pPr marL="1782647" algn="ctr" defTabSz="912990" rtl="0" fontAlgn="base">
        <a:spcBef>
          <a:spcPct val="0"/>
        </a:spcBef>
        <a:spcAft>
          <a:spcPct val="0"/>
        </a:spcAft>
        <a:defRPr sz="4400">
          <a:solidFill>
            <a:schemeClr val="tx2"/>
          </a:solidFill>
          <a:latin typeface="Arial" pitchFamily="34" charset="0"/>
        </a:defRPr>
      </a:lvl9pPr>
    </p:titleStyle>
    <p:bodyStyle>
      <a:lvl1pPr marL="341984" indent="-341984" algn="l" defTabSz="912990" rtl="0" fontAlgn="base">
        <a:spcBef>
          <a:spcPct val="20000"/>
        </a:spcBef>
        <a:spcAft>
          <a:spcPct val="0"/>
        </a:spcAft>
        <a:buChar char="•"/>
        <a:defRPr sz="3200">
          <a:solidFill>
            <a:schemeClr val="tx1"/>
          </a:solidFill>
          <a:latin typeface="+mn-lt"/>
          <a:ea typeface="+mn-ea"/>
          <a:cs typeface="+mn-cs"/>
        </a:defRPr>
      </a:lvl1pPr>
      <a:lvl2pPr marL="741224" indent="-284728" algn="l" defTabSz="912990" rtl="0" fontAlgn="base">
        <a:spcBef>
          <a:spcPct val="20000"/>
        </a:spcBef>
        <a:spcAft>
          <a:spcPct val="0"/>
        </a:spcAft>
        <a:buChar char="–"/>
        <a:defRPr sz="2800">
          <a:solidFill>
            <a:schemeClr val="tx1"/>
          </a:solidFill>
          <a:latin typeface="+mn-lt"/>
        </a:defRPr>
      </a:lvl2pPr>
      <a:lvl3pPr marL="1140463" indent="-227473" algn="l" defTabSz="912990" rtl="0" fontAlgn="base">
        <a:spcBef>
          <a:spcPct val="20000"/>
        </a:spcBef>
        <a:spcAft>
          <a:spcPct val="0"/>
        </a:spcAft>
        <a:buChar char="•"/>
        <a:defRPr sz="2400">
          <a:solidFill>
            <a:schemeClr val="tx1"/>
          </a:solidFill>
          <a:latin typeface="+mn-lt"/>
        </a:defRPr>
      </a:lvl3pPr>
      <a:lvl4pPr marL="1596955" indent="-227473" algn="l" defTabSz="912990" rtl="0" fontAlgn="base">
        <a:spcBef>
          <a:spcPct val="20000"/>
        </a:spcBef>
        <a:spcAft>
          <a:spcPct val="0"/>
        </a:spcAft>
        <a:buChar char="–"/>
        <a:defRPr sz="2000">
          <a:solidFill>
            <a:schemeClr val="tx1"/>
          </a:solidFill>
          <a:latin typeface="+mn-lt"/>
        </a:defRPr>
      </a:lvl4pPr>
      <a:lvl5pPr marL="2053452" indent="-227473" algn="l" defTabSz="912990" rtl="0" fontAlgn="base">
        <a:spcBef>
          <a:spcPct val="20000"/>
        </a:spcBef>
        <a:spcAft>
          <a:spcPct val="0"/>
        </a:spcAft>
        <a:buChar char="»"/>
        <a:defRPr sz="2000">
          <a:solidFill>
            <a:schemeClr val="tx1"/>
          </a:solidFill>
          <a:latin typeface="+mn-lt"/>
        </a:defRPr>
      </a:lvl5pPr>
      <a:lvl6pPr marL="2499113" indent="-227473" algn="l" defTabSz="912990" rtl="0" fontAlgn="base">
        <a:spcBef>
          <a:spcPct val="20000"/>
        </a:spcBef>
        <a:spcAft>
          <a:spcPct val="0"/>
        </a:spcAft>
        <a:buChar char="»"/>
        <a:defRPr sz="2000">
          <a:solidFill>
            <a:schemeClr val="tx1"/>
          </a:solidFill>
          <a:latin typeface="+mn-lt"/>
        </a:defRPr>
      </a:lvl6pPr>
      <a:lvl7pPr marL="2944774" indent="-227473" algn="l" defTabSz="912990" rtl="0" fontAlgn="base">
        <a:spcBef>
          <a:spcPct val="20000"/>
        </a:spcBef>
        <a:spcAft>
          <a:spcPct val="0"/>
        </a:spcAft>
        <a:buChar char="»"/>
        <a:defRPr sz="2000">
          <a:solidFill>
            <a:schemeClr val="tx1"/>
          </a:solidFill>
          <a:latin typeface="+mn-lt"/>
        </a:defRPr>
      </a:lvl7pPr>
      <a:lvl8pPr marL="3390437" indent="-227473" algn="l" defTabSz="912990" rtl="0" fontAlgn="base">
        <a:spcBef>
          <a:spcPct val="20000"/>
        </a:spcBef>
        <a:spcAft>
          <a:spcPct val="0"/>
        </a:spcAft>
        <a:buChar char="»"/>
        <a:defRPr sz="2000">
          <a:solidFill>
            <a:schemeClr val="tx1"/>
          </a:solidFill>
          <a:latin typeface="+mn-lt"/>
        </a:defRPr>
      </a:lvl8pPr>
      <a:lvl9pPr marL="3836101" indent="-227473" algn="l" defTabSz="912990" rtl="0" fontAlgn="base">
        <a:spcBef>
          <a:spcPct val="20000"/>
        </a:spcBef>
        <a:spcAft>
          <a:spcPct val="0"/>
        </a:spcAft>
        <a:buChar char="»"/>
        <a:defRPr sz="2000">
          <a:solidFill>
            <a:schemeClr val="tx1"/>
          </a:solidFill>
          <a:latin typeface="+mn-lt"/>
        </a:defRPr>
      </a:lvl9pPr>
    </p:bodyStyle>
    <p:otherStyle>
      <a:defPPr>
        <a:defRPr lang="en-US"/>
      </a:defPPr>
      <a:lvl1pPr marL="0" algn="l" defTabSz="891324" rtl="0" eaLnBrk="1" latinLnBrk="0" hangingPunct="1">
        <a:defRPr sz="1800" kern="1200">
          <a:solidFill>
            <a:schemeClr val="tx1"/>
          </a:solidFill>
          <a:latin typeface="+mn-lt"/>
          <a:ea typeface="+mn-ea"/>
          <a:cs typeface="+mn-cs"/>
        </a:defRPr>
      </a:lvl1pPr>
      <a:lvl2pPr marL="445663" algn="l" defTabSz="891324" rtl="0" eaLnBrk="1" latinLnBrk="0" hangingPunct="1">
        <a:defRPr sz="1800" kern="1200">
          <a:solidFill>
            <a:schemeClr val="tx1"/>
          </a:solidFill>
          <a:latin typeface="+mn-lt"/>
          <a:ea typeface="+mn-ea"/>
          <a:cs typeface="+mn-cs"/>
        </a:defRPr>
      </a:lvl2pPr>
      <a:lvl3pPr marL="891324" algn="l" defTabSz="891324" rtl="0" eaLnBrk="1" latinLnBrk="0" hangingPunct="1">
        <a:defRPr sz="1800" kern="1200">
          <a:solidFill>
            <a:schemeClr val="tx1"/>
          </a:solidFill>
          <a:latin typeface="+mn-lt"/>
          <a:ea typeface="+mn-ea"/>
          <a:cs typeface="+mn-cs"/>
        </a:defRPr>
      </a:lvl3pPr>
      <a:lvl4pPr marL="1336992" algn="l" defTabSz="891324" rtl="0" eaLnBrk="1" latinLnBrk="0" hangingPunct="1">
        <a:defRPr sz="1800" kern="1200">
          <a:solidFill>
            <a:schemeClr val="tx1"/>
          </a:solidFill>
          <a:latin typeface="+mn-lt"/>
          <a:ea typeface="+mn-ea"/>
          <a:cs typeface="+mn-cs"/>
        </a:defRPr>
      </a:lvl4pPr>
      <a:lvl5pPr marL="1782647" algn="l" defTabSz="891324" rtl="0" eaLnBrk="1" latinLnBrk="0" hangingPunct="1">
        <a:defRPr sz="1800" kern="1200">
          <a:solidFill>
            <a:schemeClr val="tx1"/>
          </a:solidFill>
          <a:latin typeface="+mn-lt"/>
          <a:ea typeface="+mn-ea"/>
          <a:cs typeface="+mn-cs"/>
        </a:defRPr>
      </a:lvl5pPr>
      <a:lvl6pPr marL="2228310" algn="l" defTabSz="891324" rtl="0" eaLnBrk="1" latinLnBrk="0" hangingPunct="1">
        <a:defRPr sz="1800" kern="1200">
          <a:solidFill>
            <a:schemeClr val="tx1"/>
          </a:solidFill>
          <a:latin typeface="+mn-lt"/>
          <a:ea typeface="+mn-ea"/>
          <a:cs typeface="+mn-cs"/>
        </a:defRPr>
      </a:lvl6pPr>
      <a:lvl7pPr marL="2673974" algn="l" defTabSz="891324" rtl="0" eaLnBrk="1" latinLnBrk="0" hangingPunct="1">
        <a:defRPr sz="1800" kern="1200">
          <a:solidFill>
            <a:schemeClr val="tx1"/>
          </a:solidFill>
          <a:latin typeface="+mn-lt"/>
          <a:ea typeface="+mn-ea"/>
          <a:cs typeface="+mn-cs"/>
        </a:defRPr>
      </a:lvl7pPr>
      <a:lvl8pPr marL="3119635" algn="l" defTabSz="891324" rtl="0" eaLnBrk="1" latinLnBrk="0" hangingPunct="1">
        <a:defRPr sz="1800" kern="1200">
          <a:solidFill>
            <a:schemeClr val="tx1"/>
          </a:solidFill>
          <a:latin typeface="+mn-lt"/>
          <a:ea typeface="+mn-ea"/>
          <a:cs typeface="+mn-cs"/>
        </a:defRPr>
      </a:lvl8pPr>
      <a:lvl9pPr marL="3565294" algn="l" defTabSz="8913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09"/>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2" rIns="91283" bIns="45642"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2" rIns="91283" bIns="45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2" rIns="91283" bIns="45642" numCol="1" anchor="t" anchorCtr="0" compatLnSpc="1">
            <a:prstTxWarp prst="textNoShape">
              <a:avLst/>
            </a:prstTxWarp>
          </a:bodyPr>
          <a:lstStyle>
            <a:lvl1pPr defTabSz="913108">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9"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2" rIns="91283" bIns="45642" numCol="1" anchor="t" anchorCtr="0" compatLnSpc="1">
            <a:prstTxWarp prst="textNoShape">
              <a:avLst/>
            </a:prstTxWarp>
          </a:bodyPr>
          <a:lstStyle>
            <a:lvl1pPr algn="ctr" defTabSz="913108">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3" tIns="45642" rIns="91283" bIns="45642" numCol="1" anchor="t" anchorCtr="0" compatLnSpc="1">
            <a:prstTxWarp prst="textNoShape">
              <a:avLst/>
            </a:prstTxWarp>
          </a:bodyPr>
          <a:lstStyle>
            <a:lvl1pPr algn="r" defTabSz="913108">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108" rtl="0" fontAlgn="base">
        <a:spcBef>
          <a:spcPct val="0"/>
        </a:spcBef>
        <a:spcAft>
          <a:spcPct val="0"/>
        </a:spcAft>
        <a:defRPr sz="4400">
          <a:solidFill>
            <a:schemeClr val="tx2"/>
          </a:solidFill>
          <a:latin typeface="+mj-lt"/>
          <a:ea typeface="+mj-ea"/>
          <a:cs typeface="+mj-cs"/>
        </a:defRPr>
      </a:lvl1pPr>
      <a:lvl2pPr algn="ctr" defTabSz="913108" rtl="0" fontAlgn="base">
        <a:spcBef>
          <a:spcPct val="0"/>
        </a:spcBef>
        <a:spcAft>
          <a:spcPct val="0"/>
        </a:spcAft>
        <a:defRPr sz="4400">
          <a:solidFill>
            <a:schemeClr val="tx2"/>
          </a:solidFill>
          <a:latin typeface="Arial" pitchFamily="34" charset="0"/>
        </a:defRPr>
      </a:lvl2pPr>
      <a:lvl3pPr algn="ctr" defTabSz="913108" rtl="0" fontAlgn="base">
        <a:spcBef>
          <a:spcPct val="0"/>
        </a:spcBef>
        <a:spcAft>
          <a:spcPct val="0"/>
        </a:spcAft>
        <a:defRPr sz="4400">
          <a:solidFill>
            <a:schemeClr val="tx2"/>
          </a:solidFill>
          <a:latin typeface="Arial" pitchFamily="34" charset="0"/>
        </a:defRPr>
      </a:lvl3pPr>
      <a:lvl4pPr algn="ctr" defTabSz="913108" rtl="0" fontAlgn="base">
        <a:spcBef>
          <a:spcPct val="0"/>
        </a:spcBef>
        <a:spcAft>
          <a:spcPct val="0"/>
        </a:spcAft>
        <a:defRPr sz="4400">
          <a:solidFill>
            <a:schemeClr val="tx2"/>
          </a:solidFill>
          <a:latin typeface="Arial" pitchFamily="34" charset="0"/>
        </a:defRPr>
      </a:lvl4pPr>
      <a:lvl5pPr algn="ctr" defTabSz="913108" rtl="0" fontAlgn="base">
        <a:spcBef>
          <a:spcPct val="0"/>
        </a:spcBef>
        <a:spcAft>
          <a:spcPct val="0"/>
        </a:spcAft>
        <a:defRPr sz="4400">
          <a:solidFill>
            <a:schemeClr val="tx2"/>
          </a:solidFill>
          <a:latin typeface="Arial" pitchFamily="34" charset="0"/>
        </a:defRPr>
      </a:lvl5pPr>
      <a:lvl6pPr marL="445720" algn="ctr" defTabSz="913108" rtl="0" fontAlgn="base">
        <a:spcBef>
          <a:spcPct val="0"/>
        </a:spcBef>
        <a:spcAft>
          <a:spcPct val="0"/>
        </a:spcAft>
        <a:defRPr sz="4400">
          <a:solidFill>
            <a:schemeClr val="tx2"/>
          </a:solidFill>
          <a:latin typeface="Arial" pitchFamily="34" charset="0"/>
        </a:defRPr>
      </a:lvl6pPr>
      <a:lvl7pPr marL="891439" algn="ctr" defTabSz="913108" rtl="0" fontAlgn="base">
        <a:spcBef>
          <a:spcPct val="0"/>
        </a:spcBef>
        <a:spcAft>
          <a:spcPct val="0"/>
        </a:spcAft>
        <a:defRPr sz="4400">
          <a:solidFill>
            <a:schemeClr val="tx2"/>
          </a:solidFill>
          <a:latin typeface="Arial" pitchFamily="34" charset="0"/>
        </a:defRPr>
      </a:lvl7pPr>
      <a:lvl8pPr marL="1337163" algn="ctr" defTabSz="913108" rtl="0" fontAlgn="base">
        <a:spcBef>
          <a:spcPct val="0"/>
        </a:spcBef>
        <a:spcAft>
          <a:spcPct val="0"/>
        </a:spcAft>
        <a:defRPr sz="4400">
          <a:solidFill>
            <a:schemeClr val="tx2"/>
          </a:solidFill>
          <a:latin typeface="Arial" pitchFamily="34" charset="0"/>
        </a:defRPr>
      </a:lvl8pPr>
      <a:lvl9pPr marL="1782876" algn="ctr" defTabSz="913108" rtl="0" fontAlgn="base">
        <a:spcBef>
          <a:spcPct val="0"/>
        </a:spcBef>
        <a:spcAft>
          <a:spcPct val="0"/>
        </a:spcAft>
        <a:defRPr sz="4400">
          <a:solidFill>
            <a:schemeClr val="tx2"/>
          </a:solidFill>
          <a:latin typeface="Arial" pitchFamily="34" charset="0"/>
        </a:defRPr>
      </a:lvl9pPr>
    </p:titleStyle>
    <p:bodyStyle>
      <a:lvl1pPr marL="342027" indent="-342027" algn="l" defTabSz="913108" rtl="0" fontAlgn="base">
        <a:spcBef>
          <a:spcPct val="20000"/>
        </a:spcBef>
        <a:spcAft>
          <a:spcPct val="0"/>
        </a:spcAft>
        <a:buChar char="•"/>
        <a:defRPr sz="3200">
          <a:solidFill>
            <a:schemeClr val="tx1"/>
          </a:solidFill>
          <a:latin typeface="+mn-lt"/>
          <a:ea typeface="+mn-ea"/>
          <a:cs typeface="+mn-cs"/>
        </a:defRPr>
      </a:lvl1pPr>
      <a:lvl2pPr marL="741319" indent="-284765" algn="l" defTabSz="913108" rtl="0" fontAlgn="base">
        <a:spcBef>
          <a:spcPct val="20000"/>
        </a:spcBef>
        <a:spcAft>
          <a:spcPct val="0"/>
        </a:spcAft>
        <a:buChar char="–"/>
        <a:defRPr sz="2800">
          <a:solidFill>
            <a:schemeClr val="tx1"/>
          </a:solidFill>
          <a:latin typeface="+mn-lt"/>
        </a:defRPr>
      </a:lvl2pPr>
      <a:lvl3pPr marL="1140610" indent="-227503" algn="l" defTabSz="913108" rtl="0" fontAlgn="base">
        <a:spcBef>
          <a:spcPct val="20000"/>
        </a:spcBef>
        <a:spcAft>
          <a:spcPct val="0"/>
        </a:spcAft>
        <a:buChar char="•"/>
        <a:defRPr sz="2400">
          <a:solidFill>
            <a:schemeClr val="tx1"/>
          </a:solidFill>
          <a:latin typeface="+mn-lt"/>
        </a:defRPr>
      </a:lvl3pPr>
      <a:lvl4pPr marL="1597161" indent="-227503" algn="l" defTabSz="913108" rtl="0" fontAlgn="base">
        <a:spcBef>
          <a:spcPct val="20000"/>
        </a:spcBef>
        <a:spcAft>
          <a:spcPct val="0"/>
        </a:spcAft>
        <a:buChar char="–"/>
        <a:defRPr sz="2000">
          <a:solidFill>
            <a:schemeClr val="tx1"/>
          </a:solidFill>
          <a:latin typeface="+mn-lt"/>
        </a:defRPr>
      </a:lvl4pPr>
      <a:lvl5pPr marL="2053714" indent="-227503" algn="l" defTabSz="913108" rtl="0" fontAlgn="base">
        <a:spcBef>
          <a:spcPct val="20000"/>
        </a:spcBef>
        <a:spcAft>
          <a:spcPct val="0"/>
        </a:spcAft>
        <a:buChar char="»"/>
        <a:defRPr sz="2000">
          <a:solidFill>
            <a:schemeClr val="tx1"/>
          </a:solidFill>
          <a:latin typeface="+mn-lt"/>
        </a:defRPr>
      </a:lvl5pPr>
      <a:lvl6pPr marL="2499433" indent="-227503" algn="l" defTabSz="913108" rtl="0" fontAlgn="base">
        <a:spcBef>
          <a:spcPct val="20000"/>
        </a:spcBef>
        <a:spcAft>
          <a:spcPct val="0"/>
        </a:spcAft>
        <a:buChar char="»"/>
        <a:defRPr sz="2000">
          <a:solidFill>
            <a:schemeClr val="tx1"/>
          </a:solidFill>
          <a:latin typeface="+mn-lt"/>
        </a:defRPr>
      </a:lvl6pPr>
      <a:lvl7pPr marL="2945152" indent="-227503" algn="l" defTabSz="913108" rtl="0" fontAlgn="base">
        <a:spcBef>
          <a:spcPct val="20000"/>
        </a:spcBef>
        <a:spcAft>
          <a:spcPct val="0"/>
        </a:spcAft>
        <a:buChar char="»"/>
        <a:defRPr sz="2000">
          <a:solidFill>
            <a:schemeClr val="tx1"/>
          </a:solidFill>
          <a:latin typeface="+mn-lt"/>
        </a:defRPr>
      </a:lvl7pPr>
      <a:lvl8pPr marL="3390871" indent="-227503" algn="l" defTabSz="913108" rtl="0" fontAlgn="base">
        <a:spcBef>
          <a:spcPct val="20000"/>
        </a:spcBef>
        <a:spcAft>
          <a:spcPct val="0"/>
        </a:spcAft>
        <a:buChar char="»"/>
        <a:defRPr sz="2000">
          <a:solidFill>
            <a:schemeClr val="tx1"/>
          </a:solidFill>
          <a:latin typeface="+mn-lt"/>
        </a:defRPr>
      </a:lvl8pPr>
      <a:lvl9pPr marL="3836592" indent="-227503" algn="l" defTabSz="913108" rtl="0" fontAlgn="base">
        <a:spcBef>
          <a:spcPct val="20000"/>
        </a:spcBef>
        <a:spcAft>
          <a:spcPct val="0"/>
        </a:spcAft>
        <a:buChar char="»"/>
        <a:defRPr sz="2000">
          <a:solidFill>
            <a:schemeClr val="tx1"/>
          </a:solidFill>
          <a:latin typeface="+mn-lt"/>
        </a:defRPr>
      </a:lvl9pPr>
    </p:bodyStyle>
    <p:otherStyle>
      <a:defPPr>
        <a:defRPr lang="en-US"/>
      </a:defPPr>
      <a:lvl1pPr marL="0" algn="l" defTabSz="891439" rtl="0" eaLnBrk="1" latinLnBrk="0" hangingPunct="1">
        <a:defRPr sz="1800" kern="1200">
          <a:solidFill>
            <a:schemeClr val="tx1"/>
          </a:solidFill>
          <a:latin typeface="+mn-lt"/>
          <a:ea typeface="+mn-ea"/>
          <a:cs typeface="+mn-cs"/>
        </a:defRPr>
      </a:lvl1pPr>
      <a:lvl2pPr marL="445720" algn="l" defTabSz="891439" rtl="0" eaLnBrk="1" latinLnBrk="0" hangingPunct="1">
        <a:defRPr sz="1800" kern="1200">
          <a:solidFill>
            <a:schemeClr val="tx1"/>
          </a:solidFill>
          <a:latin typeface="+mn-lt"/>
          <a:ea typeface="+mn-ea"/>
          <a:cs typeface="+mn-cs"/>
        </a:defRPr>
      </a:lvl2pPr>
      <a:lvl3pPr marL="891439" algn="l" defTabSz="891439" rtl="0" eaLnBrk="1" latinLnBrk="0" hangingPunct="1">
        <a:defRPr sz="1800" kern="1200">
          <a:solidFill>
            <a:schemeClr val="tx1"/>
          </a:solidFill>
          <a:latin typeface="+mn-lt"/>
          <a:ea typeface="+mn-ea"/>
          <a:cs typeface="+mn-cs"/>
        </a:defRPr>
      </a:lvl3pPr>
      <a:lvl4pPr marL="1337163" algn="l" defTabSz="891439" rtl="0" eaLnBrk="1" latinLnBrk="0" hangingPunct="1">
        <a:defRPr sz="1800" kern="1200">
          <a:solidFill>
            <a:schemeClr val="tx1"/>
          </a:solidFill>
          <a:latin typeface="+mn-lt"/>
          <a:ea typeface="+mn-ea"/>
          <a:cs typeface="+mn-cs"/>
        </a:defRPr>
      </a:lvl4pPr>
      <a:lvl5pPr marL="1782876" algn="l" defTabSz="891439" rtl="0" eaLnBrk="1" latinLnBrk="0" hangingPunct="1">
        <a:defRPr sz="1800" kern="1200">
          <a:solidFill>
            <a:schemeClr val="tx1"/>
          </a:solidFill>
          <a:latin typeface="+mn-lt"/>
          <a:ea typeface="+mn-ea"/>
          <a:cs typeface="+mn-cs"/>
        </a:defRPr>
      </a:lvl5pPr>
      <a:lvl6pPr marL="2228595" algn="l" defTabSz="891439" rtl="0" eaLnBrk="1" latinLnBrk="0" hangingPunct="1">
        <a:defRPr sz="1800" kern="1200">
          <a:solidFill>
            <a:schemeClr val="tx1"/>
          </a:solidFill>
          <a:latin typeface="+mn-lt"/>
          <a:ea typeface="+mn-ea"/>
          <a:cs typeface="+mn-cs"/>
        </a:defRPr>
      </a:lvl6pPr>
      <a:lvl7pPr marL="2674316" algn="l" defTabSz="891439" rtl="0" eaLnBrk="1" latinLnBrk="0" hangingPunct="1">
        <a:defRPr sz="1800" kern="1200">
          <a:solidFill>
            <a:schemeClr val="tx1"/>
          </a:solidFill>
          <a:latin typeface="+mn-lt"/>
          <a:ea typeface="+mn-ea"/>
          <a:cs typeface="+mn-cs"/>
        </a:defRPr>
      </a:lvl7pPr>
      <a:lvl8pPr marL="3120034" algn="l" defTabSz="891439" rtl="0" eaLnBrk="1" latinLnBrk="0" hangingPunct="1">
        <a:defRPr sz="1800" kern="1200">
          <a:solidFill>
            <a:schemeClr val="tx1"/>
          </a:solidFill>
          <a:latin typeface="+mn-lt"/>
          <a:ea typeface="+mn-ea"/>
          <a:cs typeface="+mn-cs"/>
        </a:defRPr>
      </a:lvl8pPr>
      <a:lvl9pPr marL="3565751" algn="l" defTabSz="89143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06"/>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1" rIns="91301" bIns="45651"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1" rIns="91301" bIns="4565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1" rIns="91301" bIns="45651" numCol="1" anchor="t" anchorCtr="0" compatLnSpc="1">
            <a:prstTxWarp prst="textNoShape">
              <a:avLst/>
            </a:prstTxWarp>
          </a:bodyPr>
          <a:lstStyle>
            <a:lvl1pPr defTabSz="913283">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9"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1" rIns="91301" bIns="45651" numCol="1" anchor="t" anchorCtr="0" compatLnSpc="1">
            <a:prstTxWarp prst="textNoShape">
              <a:avLst/>
            </a:prstTxWarp>
          </a:bodyPr>
          <a:lstStyle>
            <a:lvl1pPr algn="ctr" defTabSz="913283">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1" tIns="45651" rIns="91301" bIns="45651" numCol="1" anchor="t" anchorCtr="0" compatLnSpc="1">
            <a:prstTxWarp prst="textNoShape">
              <a:avLst/>
            </a:prstTxWarp>
          </a:bodyPr>
          <a:lstStyle>
            <a:lvl1pPr algn="r" defTabSz="913283">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283" rtl="0" fontAlgn="base">
        <a:spcBef>
          <a:spcPct val="0"/>
        </a:spcBef>
        <a:spcAft>
          <a:spcPct val="0"/>
        </a:spcAft>
        <a:defRPr sz="4400">
          <a:solidFill>
            <a:schemeClr val="tx2"/>
          </a:solidFill>
          <a:latin typeface="+mj-lt"/>
          <a:ea typeface="+mj-ea"/>
          <a:cs typeface="+mj-cs"/>
        </a:defRPr>
      </a:lvl1pPr>
      <a:lvl2pPr algn="ctr" defTabSz="913283" rtl="0" fontAlgn="base">
        <a:spcBef>
          <a:spcPct val="0"/>
        </a:spcBef>
        <a:spcAft>
          <a:spcPct val="0"/>
        </a:spcAft>
        <a:defRPr sz="4400">
          <a:solidFill>
            <a:schemeClr val="tx2"/>
          </a:solidFill>
          <a:latin typeface="Arial" pitchFamily="34" charset="0"/>
        </a:defRPr>
      </a:lvl2pPr>
      <a:lvl3pPr algn="ctr" defTabSz="913283" rtl="0" fontAlgn="base">
        <a:spcBef>
          <a:spcPct val="0"/>
        </a:spcBef>
        <a:spcAft>
          <a:spcPct val="0"/>
        </a:spcAft>
        <a:defRPr sz="4400">
          <a:solidFill>
            <a:schemeClr val="tx2"/>
          </a:solidFill>
          <a:latin typeface="Arial" pitchFamily="34" charset="0"/>
        </a:defRPr>
      </a:lvl3pPr>
      <a:lvl4pPr algn="ctr" defTabSz="913283" rtl="0" fontAlgn="base">
        <a:spcBef>
          <a:spcPct val="0"/>
        </a:spcBef>
        <a:spcAft>
          <a:spcPct val="0"/>
        </a:spcAft>
        <a:defRPr sz="4400">
          <a:solidFill>
            <a:schemeClr val="tx2"/>
          </a:solidFill>
          <a:latin typeface="Arial" pitchFamily="34" charset="0"/>
        </a:defRPr>
      </a:lvl4pPr>
      <a:lvl5pPr algn="ctr" defTabSz="913283" rtl="0" fontAlgn="base">
        <a:spcBef>
          <a:spcPct val="0"/>
        </a:spcBef>
        <a:spcAft>
          <a:spcPct val="0"/>
        </a:spcAft>
        <a:defRPr sz="4400">
          <a:solidFill>
            <a:schemeClr val="tx2"/>
          </a:solidFill>
          <a:latin typeface="Arial" pitchFamily="34" charset="0"/>
        </a:defRPr>
      </a:lvl5pPr>
      <a:lvl6pPr marL="445805" algn="ctr" defTabSz="913283" rtl="0" fontAlgn="base">
        <a:spcBef>
          <a:spcPct val="0"/>
        </a:spcBef>
        <a:spcAft>
          <a:spcPct val="0"/>
        </a:spcAft>
        <a:defRPr sz="4400">
          <a:solidFill>
            <a:schemeClr val="tx2"/>
          </a:solidFill>
          <a:latin typeface="Arial" pitchFamily="34" charset="0"/>
        </a:defRPr>
      </a:lvl6pPr>
      <a:lvl7pPr marL="891610" algn="ctr" defTabSz="913283" rtl="0" fontAlgn="base">
        <a:spcBef>
          <a:spcPct val="0"/>
        </a:spcBef>
        <a:spcAft>
          <a:spcPct val="0"/>
        </a:spcAft>
        <a:defRPr sz="4400">
          <a:solidFill>
            <a:schemeClr val="tx2"/>
          </a:solidFill>
          <a:latin typeface="Arial" pitchFamily="34" charset="0"/>
        </a:defRPr>
      </a:lvl7pPr>
      <a:lvl8pPr marL="1337418" algn="ctr" defTabSz="913283" rtl="0" fontAlgn="base">
        <a:spcBef>
          <a:spcPct val="0"/>
        </a:spcBef>
        <a:spcAft>
          <a:spcPct val="0"/>
        </a:spcAft>
        <a:defRPr sz="4400">
          <a:solidFill>
            <a:schemeClr val="tx2"/>
          </a:solidFill>
          <a:latin typeface="Arial" pitchFamily="34" charset="0"/>
        </a:defRPr>
      </a:lvl8pPr>
      <a:lvl9pPr marL="1783218" algn="ctr" defTabSz="913283" rtl="0" fontAlgn="base">
        <a:spcBef>
          <a:spcPct val="0"/>
        </a:spcBef>
        <a:spcAft>
          <a:spcPct val="0"/>
        </a:spcAft>
        <a:defRPr sz="4400">
          <a:solidFill>
            <a:schemeClr val="tx2"/>
          </a:solidFill>
          <a:latin typeface="Arial" pitchFamily="34" charset="0"/>
        </a:defRPr>
      </a:lvl9pPr>
    </p:titleStyle>
    <p:bodyStyle>
      <a:lvl1pPr marL="342093" indent="-342093" algn="l" defTabSz="913283" rtl="0" fontAlgn="base">
        <a:spcBef>
          <a:spcPct val="20000"/>
        </a:spcBef>
        <a:spcAft>
          <a:spcPct val="0"/>
        </a:spcAft>
        <a:buChar char="•"/>
        <a:defRPr sz="3200">
          <a:solidFill>
            <a:schemeClr val="tx1"/>
          </a:solidFill>
          <a:latin typeface="+mn-lt"/>
          <a:ea typeface="+mn-ea"/>
          <a:cs typeface="+mn-cs"/>
        </a:defRPr>
      </a:lvl1pPr>
      <a:lvl2pPr marL="741460" indent="-284819" algn="l" defTabSz="913283" rtl="0" fontAlgn="base">
        <a:spcBef>
          <a:spcPct val="20000"/>
        </a:spcBef>
        <a:spcAft>
          <a:spcPct val="0"/>
        </a:spcAft>
        <a:buChar char="–"/>
        <a:defRPr sz="2800">
          <a:solidFill>
            <a:schemeClr val="tx1"/>
          </a:solidFill>
          <a:latin typeface="+mn-lt"/>
        </a:defRPr>
      </a:lvl2pPr>
      <a:lvl3pPr marL="1140828" indent="-227547" algn="l" defTabSz="913283" rtl="0" fontAlgn="base">
        <a:spcBef>
          <a:spcPct val="20000"/>
        </a:spcBef>
        <a:spcAft>
          <a:spcPct val="0"/>
        </a:spcAft>
        <a:buChar char="•"/>
        <a:defRPr sz="2400">
          <a:solidFill>
            <a:schemeClr val="tx1"/>
          </a:solidFill>
          <a:latin typeface="+mn-lt"/>
        </a:defRPr>
      </a:lvl3pPr>
      <a:lvl4pPr marL="1597467" indent="-227547" algn="l" defTabSz="913283" rtl="0" fontAlgn="base">
        <a:spcBef>
          <a:spcPct val="20000"/>
        </a:spcBef>
        <a:spcAft>
          <a:spcPct val="0"/>
        </a:spcAft>
        <a:buChar char="–"/>
        <a:defRPr sz="2000">
          <a:solidFill>
            <a:schemeClr val="tx1"/>
          </a:solidFill>
          <a:latin typeface="+mn-lt"/>
        </a:defRPr>
      </a:lvl4pPr>
      <a:lvl5pPr marL="2054108" indent="-227547" algn="l" defTabSz="913283" rtl="0" fontAlgn="base">
        <a:spcBef>
          <a:spcPct val="20000"/>
        </a:spcBef>
        <a:spcAft>
          <a:spcPct val="0"/>
        </a:spcAft>
        <a:buChar char="»"/>
        <a:defRPr sz="2000">
          <a:solidFill>
            <a:schemeClr val="tx1"/>
          </a:solidFill>
          <a:latin typeface="+mn-lt"/>
        </a:defRPr>
      </a:lvl5pPr>
      <a:lvl6pPr marL="2499913" indent="-227547" algn="l" defTabSz="913283" rtl="0" fontAlgn="base">
        <a:spcBef>
          <a:spcPct val="20000"/>
        </a:spcBef>
        <a:spcAft>
          <a:spcPct val="0"/>
        </a:spcAft>
        <a:buChar char="»"/>
        <a:defRPr sz="2000">
          <a:solidFill>
            <a:schemeClr val="tx1"/>
          </a:solidFill>
          <a:latin typeface="+mn-lt"/>
        </a:defRPr>
      </a:lvl6pPr>
      <a:lvl7pPr marL="2945716" indent="-227547" algn="l" defTabSz="913283" rtl="0" fontAlgn="base">
        <a:spcBef>
          <a:spcPct val="20000"/>
        </a:spcBef>
        <a:spcAft>
          <a:spcPct val="0"/>
        </a:spcAft>
        <a:buChar char="»"/>
        <a:defRPr sz="2000">
          <a:solidFill>
            <a:schemeClr val="tx1"/>
          </a:solidFill>
          <a:latin typeface="+mn-lt"/>
        </a:defRPr>
      </a:lvl7pPr>
      <a:lvl8pPr marL="3391522" indent="-227547" algn="l" defTabSz="913283" rtl="0" fontAlgn="base">
        <a:spcBef>
          <a:spcPct val="20000"/>
        </a:spcBef>
        <a:spcAft>
          <a:spcPct val="0"/>
        </a:spcAft>
        <a:buChar char="»"/>
        <a:defRPr sz="2000">
          <a:solidFill>
            <a:schemeClr val="tx1"/>
          </a:solidFill>
          <a:latin typeface="+mn-lt"/>
        </a:defRPr>
      </a:lvl8pPr>
      <a:lvl9pPr marL="3837326" indent="-227547" algn="l" defTabSz="913283" rtl="0" fontAlgn="base">
        <a:spcBef>
          <a:spcPct val="20000"/>
        </a:spcBef>
        <a:spcAft>
          <a:spcPct val="0"/>
        </a:spcAft>
        <a:buChar char="»"/>
        <a:defRPr sz="2000">
          <a:solidFill>
            <a:schemeClr val="tx1"/>
          </a:solidFill>
          <a:latin typeface="+mn-lt"/>
        </a:defRPr>
      </a:lvl9pPr>
    </p:bodyStyle>
    <p:otherStyle>
      <a:defPPr>
        <a:defRPr lang="en-US"/>
      </a:defPPr>
      <a:lvl1pPr marL="0" algn="l" defTabSz="891610" rtl="0" eaLnBrk="1" latinLnBrk="0" hangingPunct="1">
        <a:defRPr sz="1800" kern="1200">
          <a:solidFill>
            <a:schemeClr val="tx1"/>
          </a:solidFill>
          <a:latin typeface="+mn-lt"/>
          <a:ea typeface="+mn-ea"/>
          <a:cs typeface="+mn-cs"/>
        </a:defRPr>
      </a:lvl1pPr>
      <a:lvl2pPr marL="445805" algn="l" defTabSz="891610" rtl="0" eaLnBrk="1" latinLnBrk="0" hangingPunct="1">
        <a:defRPr sz="1800" kern="1200">
          <a:solidFill>
            <a:schemeClr val="tx1"/>
          </a:solidFill>
          <a:latin typeface="+mn-lt"/>
          <a:ea typeface="+mn-ea"/>
          <a:cs typeface="+mn-cs"/>
        </a:defRPr>
      </a:lvl2pPr>
      <a:lvl3pPr marL="891610" algn="l" defTabSz="891610" rtl="0" eaLnBrk="1" latinLnBrk="0" hangingPunct="1">
        <a:defRPr sz="1800" kern="1200">
          <a:solidFill>
            <a:schemeClr val="tx1"/>
          </a:solidFill>
          <a:latin typeface="+mn-lt"/>
          <a:ea typeface="+mn-ea"/>
          <a:cs typeface="+mn-cs"/>
        </a:defRPr>
      </a:lvl3pPr>
      <a:lvl4pPr marL="1337418" algn="l" defTabSz="891610" rtl="0" eaLnBrk="1" latinLnBrk="0" hangingPunct="1">
        <a:defRPr sz="1800" kern="1200">
          <a:solidFill>
            <a:schemeClr val="tx1"/>
          </a:solidFill>
          <a:latin typeface="+mn-lt"/>
          <a:ea typeface="+mn-ea"/>
          <a:cs typeface="+mn-cs"/>
        </a:defRPr>
      </a:lvl4pPr>
      <a:lvl5pPr marL="1783218" algn="l" defTabSz="891610" rtl="0" eaLnBrk="1" latinLnBrk="0" hangingPunct="1">
        <a:defRPr sz="1800" kern="1200">
          <a:solidFill>
            <a:schemeClr val="tx1"/>
          </a:solidFill>
          <a:latin typeface="+mn-lt"/>
          <a:ea typeface="+mn-ea"/>
          <a:cs typeface="+mn-cs"/>
        </a:defRPr>
      </a:lvl5pPr>
      <a:lvl6pPr marL="2229024" algn="l" defTabSz="891610" rtl="0" eaLnBrk="1" latinLnBrk="0" hangingPunct="1">
        <a:defRPr sz="1800" kern="1200">
          <a:solidFill>
            <a:schemeClr val="tx1"/>
          </a:solidFill>
          <a:latin typeface="+mn-lt"/>
          <a:ea typeface="+mn-ea"/>
          <a:cs typeface="+mn-cs"/>
        </a:defRPr>
      </a:lvl6pPr>
      <a:lvl7pPr marL="2674829" algn="l" defTabSz="891610" rtl="0" eaLnBrk="1" latinLnBrk="0" hangingPunct="1">
        <a:defRPr sz="1800" kern="1200">
          <a:solidFill>
            <a:schemeClr val="tx1"/>
          </a:solidFill>
          <a:latin typeface="+mn-lt"/>
          <a:ea typeface="+mn-ea"/>
          <a:cs typeface="+mn-cs"/>
        </a:defRPr>
      </a:lvl7pPr>
      <a:lvl8pPr marL="3120634" algn="l" defTabSz="891610" rtl="0" eaLnBrk="1" latinLnBrk="0" hangingPunct="1">
        <a:defRPr sz="1800" kern="1200">
          <a:solidFill>
            <a:schemeClr val="tx1"/>
          </a:solidFill>
          <a:latin typeface="+mn-lt"/>
          <a:ea typeface="+mn-ea"/>
          <a:cs typeface="+mn-cs"/>
        </a:defRPr>
      </a:lvl8pPr>
      <a:lvl9pPr marL="3566437" algn="l" defTabSz="89161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402"/>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4" tIns="45663" rIns="91324" bIns="45663"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4" tIns="45663" rIns="91324" bIns="4566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4" tIns="45663" rIns="91324" bIns="45663" numCol="1" anchor="t" anchorCtr="0" compatLnSpc="1">
            <a:prstTxWarp prst="textNoShape">
              <a:avLst/>
            </a:prstTxWarp>
          </a:bodyPr>
          <a:lstStyle>
            <a:lvl1pPr defTabSz="913516">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6"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4" tIns="45663" rIns="91324" bIns="45663" numCol="1" anchor="t" anchorCtr="0" compatLnSpc="1">
            <a:prstTxWarp prst="textNoShape">
              <a:avLst/>
            </a:prstTxWarp>
          </a:bodyPr>
          <a:lstStyle>
            <a:lvl1pPr algn="ctr" defTabSz="913516">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4" tIns="45663" rIns="91324" bIns="45663" numCol="1" anchor="t" anchorCtr="0" compatLnSpc="1">
            <a:prstTxWarp prst="textNoShape">
              <a:avLst/>
            </a:prstTxWarp>
          </a:bodyPr>
          <a:lstStyle>
            <a:lvl1pPr algn="r" defTabSz="913516">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516" rtl="0" fontAlgn="base">
        <a:spcBef>
          <a:spcPct val="0"/>
        </a:spcBef>
        <a:spcAft>
          <a:spcPct val="0"/>
        </a:spcAft>
        <a:defRPr sz="4400">
          <a:solidFill>
            <a:schemeClr val="tx2"/>
          </a:solidFill>
          <a:latin typeface="+mj-lt"/>
          <a:ea typeface="+mj-ea"/>
          <a:cs typeface="+mj-cs"/>
        </a:defRPr>
      </a:lvl1pPr>
      <a:lvl2pPr algn="ctr" defTabSz="913516" rtl="0" fontAlgn="base">
        <a:spcBef>
          <a:spcPct val="0"/>
        </a:spcBef>
        <a:spcAft>
          <a:spcPct val="0"/>
        </a:spcAft>
        <a:defRPr sz="4400">
          <a:solidFill>
            <a:schemeClr val="tx2"/>
          </a:solidFill>
          <a:latin typeface="Arial" pitchFamily="34" charset="0"/>
        </a:defRPr>
      </a:lvl2pPr>
      <a:lvl3pPr algn="ctr" defTabSz="913516" rtl="0" fontAlgn="base">
        <a:spcBef>
          <a:spcPct val="0"/>
        </a:spcBef>
        <a:spcAft>
          <a:spcPct val="0"/>
        </a:spcAft>
        <a:defRPr sz="4400">
          <a:solidFill>
            <a:schemeClr val="tx2"/>
          </a:solidFill>
          <a:latin typeface="Arial" pitchFamily="34" charset="0"/>
        </a:defRPr>
      </a:lvl3pPr>
      <a:lvl4pPr algn="ctr" defTabSz="913516" rtl="0" fontAlgn="base">
        <a:spcBef>
          <a:spcPct val="0"/>
        </a:spcBef>
        <a:spcAft>
          <a:spcPct val="0"/>
        </a:spcAft>
        <a:defRPr sz="4400">
          <a:solidFill>
            <a:schemeClr val="tx2"/>
          </a:solidFill>
          <a:latin typeface="Arial" pitchFamily="34" charset="0"/>
        </a:defRPr>
      </a:lvl4pPr>
      <a:lvl5pPr algn="ctr" defTabSz="913516" rtl="0" fontAlgn="base">
        <a:spcBef>
          <a:spcPct val="0"/>
        </a:spcBef>
        <a:spcAft>
          <a:spcPct val="0"/>
        </a:spcAft>
        <a:defRPr sz="4400">
          <a:solidFill>
            <a:schemeClr val="tx2"/>
          </a:solidFill>
          <a:latin typeface="Arial" pitchFamily="34" charset="0"/>
        </a:defRPr>
      </a:lvl5pPr>
      <a:lvl6pPr marL="445918" algn="ctr" defTabSz="913516" rtl="0" fontAlgn="base">
        <a:spcBef>
          <a:spcPct val="0"/>
        </a:spcBef>
        <a:spcAft>
          <a:spcPct val="0"/>
        </a:spcAft>
        <a:defRPr sz="4400">
          <a:solidFill>
            <a:schemeClr val="tx2"/>
          </a:solidFill>
          <a:latin typeface="Arial" pitchFamily="34" charset="0"/>
        </a:defRPr>
      </a:lvl6pPr>
      <a:lvl7pPr marL="891838" algn="ctr" defTabSz="913516" rtl="0" fontAlgn="base">
        <a:spcBef>
          <a:spcPct val="0"/>
        </a:spcBef>
        <a:spcAft>
          <a:spcPct val="0"/>
        </a:spcAft>
        <a:defRPr sz="4400">
          <a:solidFill>
            <a:schemeClr val="tx2"/>
          </a:solidFill>
          <a:latin typeface="Arial" pitchFamily="34" charset="0"/>
        </a:defRPr>
      </a:lvl7pPr>
      <a:lvl8pPr marL="1337757" algn="ctr" defTabSz="913516" rtl="0" fontAlgn="base">
        <a:spcBef>
          <a:spcPct val="0"/>
        </a:spcBef>
        <a:spcAft>
          <a:spcPct val="0"/>
        </a:spcAft>
        <a:defRPr sz="4400">
          <a:solidFill>
            <a:schemeClr val="tx2"/>
          </a:solidFill>
          <a:latin typeface="Arial" pitchFamily="34" charset="0"/>
        </a:defRPr>
      </a:lvl8pPr>
      <a:lvl9pPr marL="1783675" algn="ctr" defTabSz="913516" rtl="0" fontAlgn="base">
        <a:spcBef>
          <a:spcPct val="0"/>
        </a:spcBef>
        <a:spcAft>
          <a:spcPct val="0"/>
        </a:spcAft>
        <a:defRPr sz="4400">
          <a:solidFill>
            <a:schemeClr val="tx2"/>
          </a:solidFill>
          <a:latin typeface="Arial" pitchFamily="34" charset="0"/>
        </a:defRPr>
      </a:lvl9pPr>
    </p:titleStyle>
    <p:bodyStyle>
      <a:lvl1pPr marL="342181" indent="-342181" algn="l" defTabSz="913516" rtl="0" fontAlgn="base">
        <a:spcBef>
          <a:spcPct val="20000"/>
        </a:spcBef>
        <a:spcAft>
          <a:spcPct val="0"/>
        </a:spcAft>
        <a:buChar char="•"/>
        <a:defRPr sz="3200">
          <a:solidFill>
            <a:schemeClr val="tx1"/>
          </a:solidFill>
          <a:latin typeface="+mn-lt"/>
          <a:ea typeface="+mn-ea"/>
          <a:cs typeface="+mn-cs"/>
        </a:defRPr>
      </a:lvl1pPr>
      <a:lvl2pPr marL="741651" indent="-284893" algn="l" defTabSz="913516" rtl="0" fontAlgn="base">
        <a:spcBef>
          <a:spcPct val="20000"/>
        </a:spcBef>
        <a:spcAft>
          <a:spcPct val="0"/>
        </a:spcAft>
        <a:buChar char="–"/>
        <a:defRPr sz="2800">
          <a:solidFill>
            <a:schemeClr val="tx1"/>
          </a:solidFill>
          <a:latin typeface="+mn-lt"/>
        </a:defRPr>
      </a:lvl2pPr>
      <a:lvl3pPr marL="1141121" indent="-227605" algn="l" defTabSz="913516" rtl="0" fontAlgn="base">
        <a:spcBef>
          <a:spcPct val="20000"/>
        </a:spcBef>
        <a:spcAft>
          <a:spcPct val="0"/>
        </a:spcAft>
        <a:buChar char="•"/>
        <a:defRPr sz="2400">
          <a:solidFill>
            <a:schemeClr val="tx1"/>
          </a:solidFill>
          <a:latin typeface="+mn-lt"/>
        </a:defRPr>
      </a:lvl3pPr>
      <a:lvl4pPr marL="1597875" indent="-227605" algn="l" defTabSz="913516" rtl="0" fontAlgn="base">
        <a:spcBef>
          <a:spcPct val="20000"/>
        </a:spcBef>
        <a:spcAft>
          <a:spcPct val="0"/>
        </a:spcAft>
        <a:buChar char="–"/>
        <a:defRPr sz="2000">
          <a:solidFill>
            <a:schemeClr val="tx1"/>
          </a:solidFill>
          <a:latin typeface="+mn-lt"/>
        </a:defRPr>
      </a:lvl4pPr>
      <a:lvl5pPr marL="2054634" indent="-227605" algn="l" defTabSz="913516" rtl="0" fontAlgn="base">
        <a:spcBef>
          <a:spcPct val="20000"/>
        </a:spcBef>
        <a:spcAft>
          <a:spcPct val="0"/>
        </a:spcAft>
        <a:buChar char="»"/>
        <a:defRPr sz="2000">
          <a:solidFill>
            <a:schemeClr val="tx1"/>
          </a:solidFill>
          <a:latin typeface="+mn-lt"/>
        </a:defRPr>
      </a:lvl5pPr>
      <a:lvl6pPr marL="2500553" indent="-227605" algn="l" defTabSz="913516" rtl="0" fontAlgn="base">
        <a:spcBef>
          <a:spcPct val="20000"/>
        </a:spcBef>
        <a:spcAft>
          <a:spcPct val="0"/>
        </a:spcAft>
        <a:buChar char="»"/>
        <a:defRPr sz="2000">
          <a:solidFill>
            <a:schemeClr val="tx1"/>
          </a:solidFill>
          <a:latin typeface="+mn-lt"/>
        </a:defRPr>
      </a:lvl6pPr>
      <a:lvl7pPr marL="2946471" indent="-227605" algn="l" defTabSz="913516" rtl="0" fontAlgn="base">
        <a:spcBef>
          <a:spcPct val="20000"/>
        </a:spcBef>
        <a:spcAft>
          <a:spcPct val="0"/>
        </a:spcAft>
        <a:buChar char="»"/>
        <a:defRPr sz="2000">
          <a:solidFill>
            <a:schemeClr val="tx1"/>
          </a:solidFill>
          <a:latin typeface="+mn-lt"/>
        </a:defRPr>
      </a:lvl7pPr>
      <a:lvl8pPr marL="3392391" indent="-227605" algn="l" defTabSz="913516" rtl="0" fontAlgn="base">
        <a:spcBef>
          <a:spcPct val="20000"/>
        </a:spcBef>
        <a:spcAft>
          <a:spcPct val="0"/>
        </a:spcAft>
        <a:buChar char="»"/>
        <a:defRPr sz="2000">
          <a:solidFill>
            <a:schemeClr val="tx1"/>
          </a:solidFill>
          <a:latin typeface="+mn-lt"/>
        </a:defRPr>
      </a:lvl8pPr>
      <a:lvl9pPr marL="3838311" indent="-227605" algn="l" defTabSz="913516" rtl="0" fontAlgn="base">
        <a:spcBef>
          <a:spcPct val="20000"/>
        </a:spcBef>
        <a:spcAft>
          <a:spcPct val="0"/>
        </a:spcAft>
        <a:buChar char="»"/>
        <a:defRPr sz="2000">
          <a:solidFill>
            <a:schemeClr val="tx1"/>
          </a:solidFill>
          <a:latin typeface="+mn-lt"/>
        </a:defRPr>
      </a:lvl9pPr>
    </p:bodyStyle>
    <p:otherStyle>
      <a:defPPr>
        <a:defRPr lang="en-US"/>
      </a:defPPr>
      <a:lvl1pPr marL="0" algn="l" defTabSz="891838" rtl="0" eaLnBrk="1" latinLnBrk="0" hangingPunct="1">
        <a:defRPr sz="1800" kern="1200">
          <a:solidFill>
            <a:schemeClr val="tx1"/>
          </a:solidFill>
          <a:latin typeface="+mn-lt"/>
          <a:ea typeface="+mn-ea"/>
          <a:cs typeface="+mn-cs"/>
        </a:defRPr>
      </a:lvl1pPr>
      <a:lvl2pPr marL="445918" algn="l" defTabSz="891838" rtl="0" eaLnBrk="1" latinLnBrk="0" hangingPunct="1">
        <a:defRPr sz="1800" kern="1200">
          <a:solidFill>
            <a:schemeClr val="tx1"/>
          </a:solidFill>
          <a:latin typeface="+mn-lt"/>
          <a:ea typeface="+mn-ea"/>
          <a:cs typeface="+mn-cs"/>
        </a:defRPr>
      </a:lvl2pPr>
      <a:lvl3pPr marL="891838" algn="l" defTabSz="891838" rtl="0" eaLnBrk="1" latinLnBrk="0" hangingPunct="1">
        <a:defRPr sz="1800" kern="1200">
          <a:solidFill>
            <a:schemeClr val="tx1"/>
          </a:solidFill>
          <a:latin typeface="+mn-lt"/>
          <a:ea typeface="+mn-ea"/>
          <a:cs typeface="+mn-cs"/>
        </a:defRPr>
      </a:lvl3pPr>
      <a:lvl4pPr marL="1337757" algn="l" defTabSz="891838" rtl="0" eaLnBrk="1" latinLnBrk="0" hangingPunct="1">
        <a:defRPr sz="1800" kern="1200">
          <a:solidFill>
            <a:schemeClr val="tx1"/>
          </a:solidFill>
          <a:latin typeface="+mn-lt"/>
          <a:ea typeface="+mn-ea"/>
          <a:cs typeface="+mn-cs"/>
        </a:defRPr>
      </a:lvl4pPr>
      <a:lvl5pPr marL="1783675" algn="l" defTabSz="891838" rtl="0" eaLnBrk="1" latinLnBrk="0" hangingPunct="1">
        <a:defRPr sz="1800" kern="1200">
          <a:solidFill>
            <a:schemeClr val="tx1"/>
          </a:solidFill>
          <a:latin typeface="+mn-lt"/>
          <a:ea typeface="+mn-ea"/>
          <a:cs typeface="+mn-cs"/>
        </a:defRPr>
      </a:lvl5pPr>
      <a:lvl6pPr marL="2229594" algn="l" defTabSz="891838" rtl="0" eaLnBrk="1" latinLnBrk="0" hangingPunct="1">
        <a:defRPr sz="1800" kern="1200">
          <a:solidFill>
            <a:schemeClr val="tx1"/>
          </a:solidFill>
          <a:latin typeface="+mn-lt"/>
          <a:ea typeface="+mn-ea"/>
          <a:cs typeface="+mn-cs"/>
        </a:defRPr>
      </a:lvl6pPr>
      <a:lvl7pPr marL="2675515" algn="l" defTabSz="891838" rtl="0" eaLnBrk="1" latinLnBrk="0" hangingPunct="1">
        <a:defRPr sz="1800" kern="1200">
          <a:solidFill>
            <a:schemeClr val="tx1"/>
          </a:solidFill>
          <a:latin typeface="+mn-lt"/>
          <a:ea typeface="+mn-ea"/>
          <a:cs typeface="+mn-cs"/>
        </a:defRPr>
      </a:lvl7pPr>
      <a:lvl8pPr marL="3121434" algn="l" defTabSz="891838" rtl="0" eaLnBrk="1" latinLnBrk="0" hangingPunct="1">
        <a:defRPr sz="1800" kern="1200">
          <a:solidFill>
            <a:schemeClr val="tx1"/>
          </a:solidFill>
          <a:latin typeface="+mn-lt"/>
          <a:ea typeface="+mn-ea"/>
          <a:cs typeface="+mn-cs"/>
        </a:defRPr>
      </a:lvl8pPr>
      <a:lvl9pPr marL="3567350" algn="l" defTabSz="89183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397"/>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3" tIns="45678" rIns="91353" bIns="45678"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3" tIns="45678" rIns="91353" bIns="4567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3" tIns="45678" rIns="91353" bIns="45678" numCol="1" anchor="t" anchorCtr="0" compatLnSpc="1">
            <a:prstTxWarp prst="textNoShape">
              <a:avLst/>
            </a:prstTxWarp>
          </a:bodyPr>
          <a:lstStyle>
            <a:lvl1pPr defTabSz="913809">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82"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3" tIns="45678" rIns="91353" bIns="45678" numCol="1" anchor="t" anchorCtr="0" compatLnSpc="1">
            <a:prstTxWarp prst="textNoShape">
              <a:avLst/>
            </a:prstTxWarp>
          </a:bodyPr>
          <a:lstStyle>
            <a:lvl1pPr algn="ctr" defTabSz="913809">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3" tIns="45678" rIns="91353" bIns="45678" numCol="1" anchor="t" anchorCtr="0" compatLnSpc="1">
            <a:prstTxWarp prst="textNoShape">
              <a:avLst/>
            </a:prstTxWarp>
          </a:bodyPr>
          <a:lstStyle>
            <a:lvl1pPr algn="r" defTabSz="913809">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809" rtl="0" fontAlgn="base">
        <a:spcBef>
          <a:spcPct val="0"/>
        </a:spcBef>
        <a:spcAft>
          <a:spcPct val="0"/>
        </a:spcAft>
        <a:defRPr sz="4400">
          <a:solidFill>
            <a:schemeClr val="tx2"/>
          </a:solidFill>
          <a:latin typeface="+mj-lt"/>
          <a:ea typeface="+mj-ea"/>
          <a:cs typeface="+mj-cs"/>
        </a:defRPr>
      </a:lvl1pPr>
      <a:lvl2pPr algn="ctr" defTabSz="913809" rtl="0" fontAlgn="base">
        <a:spcBef>
          <a:spcPct val="0"/>
        </a:spcBef>
        <a:spcAft>
          <a:spcPct val="0"/>
        </a:spcAft>
        <a:defRPr sz="4400">
          <a:solidFill>
            <a:schemeClr val="tx2"/>
          </a:solidFill>
          <a:latin typeface="Arial" pitchFamily="34" charset="0"/>
        </a:defRPr>
      </a:lvl2pPr>
      <a:lvl3pPr algn="ctr" defTabSz="913809" rtl="0" fontAlgn="base">
        <a:spcBef>
          <a:spcPct val="0"/>
        </a:spcBef>
        <a:spcAft>
          <a:spcPct val="0"/>
        </a:spcAft>
        <a:defRPr sz="4400">
          <a:solidFill>
            <a:schemeClr val="tx2"/>
          </a:solidFill>
          <a:latin typeface="Arial" pitchFamily="34" charset="0"/>
        </a:defRPr>
      </a:lvl3pPr>
      <a:lvl4pPr algn="ctr" defTabSz="913809" rtl="0" fontAlgn="base">
        <a:spcBef>
          <a:spcPct val="0"/>
        </a:spcBef>
        <a:spcAft>
          <a:spcPct val="0"/>
        </a:spcAft>
        <a:defRPr sz="4400">
          <a:solidFill>
            <a:schemeClr val="tx2"/>
          </a:solidFill>
          <a:latin typeface="Arial" pitchFamily="34" charset="0"/>
        </a:defRPr>
      </a:lvl4pPr>
      <a:lvl5pPr algn="ctr" defTabSz="913809" rtl="0" fontAlgn="base">
        <a:spcBef>
          <a:spcPct val="0"/>
        </a:spcBef>
        <a:spcAft>
          <a:spcPct val="0"/>
        </a:spcAft>
        <a:defRPr sz="4400">
          <a:solidFill>
            <a:schemeClr val="tx2"/>
          </a:solidFill>
          <a:latin typeface="Arial" pitchFamily="34" charset="0"/>
        </a:defRPr>
      </a:lvl5pPr>
      <a:lvl6pPr marL="446062" algn="ctr" defTabSz="913809" rtl="0" fontAlgn="base">
        <a:spcBef>
          <a:spcPct val="0"/>
        </a:spcBef>
        <a:spcAft>
          <a:spcPct val="0"/>
        </a:spcAft>
        <a:defRPr sz="4400">
          <a:solidFill>
            <a:schemeClr val="tx2"/>
          </a:solidFill>
          <a:latin typeface="Arial" pitchFamily="34" charset="0"/>
        </a:defRPr>
      </a:lvl6pPr>
      <a:lvl7pPr marL="892124" algn="ctr" defTabSz="913809" rtl="0" fontAlgn="base">
        <a:spcBef>
          <a:spcPct val="0"/>
        </a:spcBef>
        <a:spcAft>
          <a:spcPct val="0"/>
        </a:spcAft>
        <a:defRPr sz="4400">
          <a:solidFill>
            <a:schemeClr val="tx2"/>
          </a:solidFill>
          <a:latin typeface="Arial" pitchFamily="34" charset="0"/>
        </a:defRPr>
      </a:lvl7pPr>
      <a:lvl8pPr marL="1338188" algn="ctr" defTabSz="913809" rtl="0" fontAlgn="base">
        <a:spcBef>
          <a:spcPct val="0"/>
        </a:spcBef>
        <a:spcAft>
          <a:spcPct val="0"/>
        </a:spcAft>
        <a:defRPr sz="4400">
          <a:solidFill>
            <a:schemeClr val="tx2"/>
          </a:solidFill>
          <a:latin typeface="Arial" pitchFamily="34" charset="0"/>
        </a:defRPr>
      </a:lvl8pPr>
      <a:lvl9pPr marL="1784247" algn="ctr" defTabSz="913809" rtl="0" fontAlgn="base">
        <a:spcBef>
          <a:spcPct val="0"/>
        </a:spcBef>
        <a:spcAft>
          <a:spcPct val="0"/>
        </a:spcAft>
        <a:defRPr sz="4400">
          <a:solidFill>
            <a:schemeClr val="tx2"/>
          </a:solidFill>
          <a:latin typeface="Arial" pitchFamily="34" charset="0"/>
        </a:defRPr>
      </a:lvl9pPr>
    </p:titleStyle>
    <p:bodyStyle>
      <a:lvl1pPr marL="342292" indent="-342292" algn="l" defTabSz="913809" rtl="0" fontAlgn="base">
        <a:spcBef>
          <a:spcPct val="20000"/>
        </a:spcBef>
        <a:spcAft>
          <a:spcPct val="0"/>
        </a:spcAft>
        <a:buChar char="•"/>
        <a:defRPr sz="3200">
          <a:solidFill>
            <a:schemeClr val="tx1"/>
          </a:solidFill>
          <a:latin typeface="+mn-lt"/>
          <a:ea typeface="+mn-ea"/>
          <a:cs typeface="+mn-cs"/>
        </a:defRPr>
      </a:lvl1pPr>
      <a:lvl2pPr marL="741888" indent="-284983" algn="l" defTabSz="913809" rtl="0" fontAlgn="base">
        <a:spcBef>
          <a:spcPct val="20000"/>
        </a:spcBef>
        <a:spcAft>
          <a:spcPct val="0"/>
        </a:spcAft>
        <a:buChar char="–"/>
        <a:defRPr sz="2800">
          <a:solidFill>
            <a:schemeClr val="tx1"/>
          </a:solidFill>
          <a:latin typeface="+mn-lt"/>
        </a:defRPr>
      </a:lvl2pPr>
      <a:lvl3pPr marL="1141486" indent="-227677" algn="l" defTabSz="913809" rtl="0" fontAlgn="base">
        <a:spcBef>
          <a:spcPct val="20000"/>
        </a:spcBef>
        <a:spcAft>
          <a:spcPct val="0"/>
        </a:spcAft>
        <a:buChar char="•"/>
        <a:defRPr sz="2400">
          <a:solidFill>
            <a:schemeClr val="tx1"/>
          </a:solidFill>
          <a:latin typeface="+mn-lt"/>
        </a:defRPr>
      </a:lvl3pPr>
      <a:lvl4pPr marL="1598388" indent="-227677" algn="l" defTabSz="913809" rtl="0" fontAlgn="base">
        <a:spcBef>
          <a:spcPct val="20000"/>
        </a:spcBef>
        <a:spcAft>
          <a:spcPct val="0"/>
        </a:spcAft>
        <a:buChar char="–"/>
        <a:defRPr sz="2000">
          <a:solidFill>
            <a:schemeClr val="tx1"/>
          </a:solidFill>
          <a:latin typeface="+mn-lt"/>
        </a:defRPr>
      </a:lvl4pPr>
      <a:lvl5pPr marL="2055292" indent="-227677" algn="l" defTabSz="913809" rtl="0" fontAlgn="base">
        <a:spcBef>
          <a:spcPct val="20000"/>
        </a:spcBef>
        <a:spcAft>
          <a:spcPct val="0"/>
        </a:spcAft>
        <a:buChar char="»"/>
        <a:defRPr sz="2000">
          <a:solidFill>
            <a:schemeClr val="tx1"/>
          </a:solidFill>
          <a:latin typeface="+mn-lt"/>
        </a:defRPr>
      </a:lvl5pPr>
      <a:lvl6pPr marL="2501353" indent="-227677" algn="l" defTabSz="913809" rtl="0" fontAlgn="base">
        <a:spcBef>
          <a:spcPct val="20000"/>
        </a:spcBef>
        <a:spcAft>
          <a:spcPct val="0"/>
        </a:spcAft>
        <a:buChar char="»"/>
        <a:defRPr sz="2000">
          <a:solidFill>
            <a:schemeClr val="tx1"/>
          </a:solidFill>
          <a:latin typeface="+mn-lt"/>
        </a:defRPr>
      </a:lvl6pPr>
      <a:lvl7pPr marL="2947414" indent="-227677" algn="l" defTabSz="913809" rtl="0" fontAlgn="base">
        <a:spcBef>
          <a:spcPct val="20000"/>
        </a:spcBef>
        <a:spcAft>
          <a:spcPct val="0"/>
        </a:spcAft>
        <a:buChar char="»"/>
        <a:defRPr sz="2000">
          <a:solidFill>
            <a:schemeClr val="tx1"/>
          </a:solidFill>
          <a:latin typeface="+mn-lt"/>
        </a:defRPr>
      </a:lvl7pPr>
      <a:lvl8pPr marL="3393476" indent="-227677" algn="l" defTabSz="913809" rtl="0" fontAlgn="base">
        <a:spcBef>
          <a:spcPct val="20000"/>
        </a:spcBef>
        <a:spcAft>
          <a:spcPct val="0"/>
        </a:spcAft>
        <a:buChar char="»"/>
        <a:defRPr sz="2000">
          <a:solidFill>
            <a:schemeClr val="tx1"/>
          </a:solidFill>
          <a:latin typeface="+mn-lt"/>
        </a:defRPr>
      </a:lvl8pPr>
      <a:lvl9pPr marL="3839538" indent="-227677" algn="l" defTabSz="913809" rtl="0" fontAlgn="base">
        <a:spcBef>
          <a:spcPct val="20000"/>
        </a:spcBef>
        <a:spcAft>
          <a:spcPct val="0"/>
        </a:spcAft>
        <a:buChar char="»"/>
        <a:defRPr sz="2000">
          <a:solidFill>
            <a:schemeClr val="tx1"/>
          </a:solidFill>
          <a:latin typeface="+mn-lt"/>
        </a:defRPr>
      </a:lvl9pPr>
    </p:bodyStyle>
    <p:otherStyle>
      <a:defPPr>
        <a:defRPr lang="en-US"/>
      </a:defPPr>
      <a:lvl1pPr marL="0" algn="l" defTabSz="892124" rtl="0" eaLnBrk="1" latinLnBrk="0" hangingPunct="1">
        <a:defRPr sz="1800" kern="1200">
          <a:solidFill>
            <a:schemeClr val="tx1"/>
          </a:solidFill>
          <a:latin typeface="+mn-lt"/>
          <a:ea typeface="+mn-ea"/>
          <a:cs typeface="+mn-cs"/>
        </a:defRPr>
      </a:lvl1pPr>
      <a:lvl2pPr marL="446062" algn="l" defTabSz="892124" rtl="0" eaLnBrk="1" latinLnBrk="0" hangingPunct="1">
        <a:defRPr sz="1800" kern="1200">
          <a:solidFill>
            <a:schemeClr val="tx1"/>
          </a:solidFill>
          <a:latin typeface="+mn-lt"/>
          <a:ea typeface="+mn-ea"/>
          <a:cs typeface="+mn-cs"/>
        </a:defRPr>
      </a:lvl2pPr>
      <a:lvl3pPr marL="892124" algn="l" defTabSz="892124" rtl="0" eaLnBrk="1" latinLnBrk="0" hangingPunct="1">
        <a:defRPr sz="1800" kern="1200">
          <a:solidFill>
            <a:schemeClr val="tx1"/>
          </a:solidFill>
          <a:latin typeface="+mn-lt"/>
          <a:ea typeface="+mn-ea"/>
          <a:cs typeface="+mn-cs"/>
        </a:defRPr>
      </a:lvl3pPr>
      <a:lvl4pPr marL="1338188" algn="l" defTabSz="892124" rtl="0" eaLnBrk="1" latinLnBrk="0" hangingPunct="1">
        <a:defRPr sz="1800" kern="1200">
          <a:solidFill>
            <a:schemeClr val="tx1"/>
          </a:solidFill>
          <a:latin typeface="+mn-lt"/>
          <a:ea typeface="+mn-ea"/>
          <a:cs typeface="+mn-cs"/>
        </a:defRPr>
      </a:lvl4pPr>
      <a:lvl5pPr marL="1784247" algn="l" defTabSz="892124" rtl="0" eaLnBrk="1" latinLnBrk="0" hangingPunct="1">
        <a:defRPr sz="1800" kern="1200">
          <a:solidFill>
            <a:schemeClr val="tx1"/>
          </a:solidFill>
          <a:latin typeface="+mn-lt"/>
          <a:ea typeface="+mn-ea"/>
          <a:cs typeface="+mn-cs"/>
        </a:defRPr>
      </a:lvl5pPr>
      <a:lvl6pPr marL="2230308" algn="l" defTabSz="892124" rtl="0" eaLnBrk="1" latinLnBrk="0" hangingPunct="1">
        <a:defRPr sz="1800" kern="1200">
          <a:solidFill>
            <a:schemeClr val="tx1"/>
          </a:solidFill>
          <a:latin typeface="+mn-lt"/>
          <a:ea typeface="+mn-ea"/>
          <a:cs typeface="+mn-cs"/>
        </a:defRPr>
      </a:lvl6pPr>
      <a:lvl7pPr marL="2676370" algn="l" defTabSz="892124" rtl="0" eaLnBrk="1" latinLnBrk="0" hangingPunct="1">
        <a:defRPr sz="1800" kern="1200">
          <a:solidFill>
            <a:schemeClr val="tx1"/>
          </a:solidFill>
          <a:latin typeface="+mn-lt"/>
          <a:ea typeface="+mn-ea"/>
          <a:cs typeface="+mn-cs"/>
        </a:defRPr>
      </a:lvl7pPr>
      <a:lvl8pPr marL="3122432" algn="l" defTabSz="892124" rtl="0" eaLnBrk="1" latinLnBrk="0" hangingPunct="1">
        <a:defRPr sz="1800" kern="1200">
          <a:solidFill>
            <a:schemeClr val="tx1"/>
          </a:solidFill>
          <a:latin typeface="+mn-lt"/>
          <a:ea typeface="+mn-ea"/>
          <a:cs typeface="+mn-cs"/>
        </a:defRPr>
      </a:lvl8pPr>
      <a:lvl9pPr marL="3568493" algn="l" defTabSz="89212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6" y="274391"/>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4" rIns="91390" bIns="45694"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6"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4" rIns="91390" bIns="4569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4" rIns="91390" bIns="45694" numCol="1" anchor="t" anchorCtr="0" compatLnSpc="1">
            <a:prstTxWarp prst="textNoShape">
              <a:avLst/>
            </a:prstTxWarp>
          </a:bodyPr>
          <a:lstStyle>
            <a:lvl1pPr defTabSz="914158">
              <a:defRPr sz="1400"/>
            </a:lvl1pPr>
          </a:lstStyle>
          <a:p>
            <a:pPr fontAlgn="base">
              <a:spcBef>
                <a:spcPct val="0"/>
              </a:spcBef>
              <a:spcAft>
                <a:spcPct val="0"/>
              </a:spcAft>
            </a:pPr>
            <a:endParaRPr lang="en-US" altLang="en-US" dirty="0" smtClean="0">
              <a:solidFill>
                <a:srgbClr val="000000"/>
              </a:solidFill>
            </a:endParaRPr>
          </a:p>
        </p:txBody>
      </p:sp>
      <p:sp>
        <p:nvSpPr>
          <p:cNvPr id="751621" name="Rectangle 5"/>
          <p:cNvSpPr>
            <a:spLocks noGrp="1" noChangeArrowheads="1"/>
          </p:cNvSpPr>
          <p:nvPr>
            <p:ph type="ftr" sz="quarter" idx="3"/>
          </p:nvPr>
        </p:nvSpPr>
        <p:spPr bwMode="auto">
          <a:xfrm>
            <a:off x="3123975" y="6245680"/>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4" rIns="91390" bIns="45694" numCol="1" anchor="t" anchorCtr="0" compatLnSpc="1">
            <a:prstTxWarp prst="textNoShape">
              <a:avLst/>
            </a:prstTxWarp>
          </a:bodyPr>
          <a:lstStyle>
            <a:lvl1pPr algn="ctr" defTabSz="914158">
              <a:defRPr sz="1400"/>
            </a:lvl1pPr>
          </a:lstStyle>
          <a:p>
            <a:pPr fontAlgn="base">
              <a:spcBef>
                <a:spcPct val="0"/>
              </a:spcBef>
              <a:spcAft>
                <a:spcPct val="0"/>
              </a:spcAft>
            </a:pPr>
            <a:endParaRPr lang="en-US" altLang="en-US" dirty="0" smtClean="0">
              <a:solidFill>
                <a:srgbClr val="000000"/>
              </a:solidFill>
            </a:endParaRPr>
          </a:p>
        </p:txBody>
      </p:sp>
      <p:sp>
        <p:nvSpPr>
          <p:cNvPr id="751622" name="Rectangle 6"/>
          <p:cNvSpPr>
            <a:spLocks noGrp="1" noChangeArrowheads="1"/>
          </p:cNvSpPr>
          <p:nvPr>
            <p:ph type="sldNum" sz="quarter" idx="4"/>
          </p:nvPr>
        </p:nvSpPr>
        <p:spPr bwMode="auto">
          <a:xfrm>
            <a:off x="6553355" y="6245680"/>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0" tIns="45694" rIns="91390" bIns="45694" numCol="1" anchor="t" anchorCtr="0" compatLnSpc="1">
            <a:prstTxWarp prst="textNoShape">
              <a:avLst/>
            </a:prstTxWarp>
          </a:bodyPr>
          <a:lstStyle>
            <a:lvl1pPr algn="r" defTabSz="914158">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dirty="0"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4158" rtl="0" fontAlgn="base">
        <a:spcBef>
          <a:spcPct val="0"/>
        </a:spcBef>
        <a:spcAft>
          <a:spcPct val="0"/>
        </a:spcAft>
        <a:defRPr sz="4400">
          <a:solidFill>
            <a:schemeClr val="tx2"/>
          </a:solidFill>
          <a:latin typeface="+mj-lt"/>
          <a:ea typeface="+mj-ea"/>
          <a:cs typeface="+mj-cs"/>
        </a:defRPr>
      </a:lvl1pPr>
      <a:lvl2pPr algn="ctr" defTabSz="914158" rtl="0" fontAlgn="base">
        <a:spcBef>
          <a:spcPct val="0"/>
        </a:spcBef>
        <a:spcAft>
          <a:spcPct val="0"/>
        </a:spcAft>
        <a:defRPr sz="4400">
          <a:solidFill>
            <a:schemeClr val="tx2"/>
          </a:solidFill>
          <a:latin typeface="Arial" pitchFamily="34" charset="0"/>
        </a:defRPr>
      </a:lvl2pPr>
      <a:lvl3pPr algn="ctr" defTabSz="914158" rtl="0" fontAlgn="base">
        <a:spcBef>
          <a:spcPct val="0"/>
        </a:spcBef>
        <a:spcAft>
          <a:spcPct val="0"/>
        </a:spcAft>
        <a:defRPr sz="4400">
          <a:solidFill>
            <a:schemeClr val="tx2"/>
          </a:solidFill>
          <a:latin typeface="Arial" pitchFamily="34" charset="0"/>
        </a:defRPr>
      </a:lvl3pPr>
      <a:lvl4pPr algn="ctr" defTabSz="914158" rtl="0" fontAlgn="base">
        <a:spcBef>
          <a:spcPct val="0"/>
        </a:spcBef>
        <a:spcAft>
          <a:spcPct val="0"/>
        </a:spcAft>
        <a:defRPr sz="4400">
          <a:solidFill>
            <a:schemeClr val="tx2"/>
          </a:solidFill>
          <a:latin typeface="Arial" pitchFamily="34" charset="0"/>
        </a:defRPr>
      </a:lvl4pPr>
      <a:lvl5pPr algn="ctr" defTabSz="914158" rtl="0" fontAlgn="base">
        <a:spcBef>
          <a:spcPct val="0"/>
        </a:spcBef>
        <a:spcAft>
          <a:spcPct val="0"/>
        </a:spcAft>
        <a:defRPr sz="4400">
          <a:solidFill>
            <a:schemeClr val="tx2"/>
          </a:solidFill>
          <a:latin typeface="Arial" pitchFamily="34" charset="0"/>
        </a:defRPr>
      </a:lvl5pPr>
      <a:lvl6pPr marL="446234" algn="ctr" defTabSz="914158" rtl="0" fontAlgn="base">
        <a:spcBef>
          <a:spcPct val="0"/>
        </a:spcBef>
        <a:spcAft>
          <a:spcPct val="0"/>
        </a:spcAft>
        <a:defRPr sz="4400">
          <a:solidFill>
            <a:schemeClr val="tx2"/>
          </a:solidFill>
          <a:latin typeface="Arial" pitchFamily="34" charset="0"/>
        </a:defRPr>
      </a:lvl6pPr>
      <a:lvl7pPr marL="892467" algn="ctr" defTabSz="914158" rtl="0" fontAlgn="base">
        <a:spcBef>
          <a:spcPct val="0"/>
        </a:spcBef>
        <a:spcAft>
          <a:spcPct val="0"/>
        </a:spcAft>
        <a:defRPr sz="4400">
          <a:solidFill>
            <a:schemeClr val="tx2"/>
          </a:solidFill>
          <a:latin typeface="Arial" pitchFamily="34" charset="0"/>
        </a:defRPr>
      </a:lvl7pPr>
      <a:lvl8pPr marL="1338702" algn="ctr" defTabSz="914158" rtl="0" fontAlgn="base">
        <a:spcBef>
          <a:spcPct val="0"/>
        </a:spcBef>
        <a:spcAft>
          <a:spcPct val="0"/>
        </a:spcAft>
        <a:defRPr sz="4400">
          <a:solidFill>
            <a:schemeClr val="tx2"/>
          </a:solidFill>
          <a:latin typeface="Arial" pitchFamily="34" charset="0"/>
        </a:defRPr>
      </a:lvl8pPr>
      <a:lvl9pPr marL="1784932" algn="ctr" defTabSz="914158" rtl="0" fontAlgn="base">
        <a:spcBef>
          <a:spcPct val="0"/>
        </a:spcBef>
        <a:spcAft>
          <a:spcPct val="0"/>
        </a:spcAft>
        <a:defRPr sz="4400">
          <a:solidFill>
            <a:schemeClr val="tx2"/>
          </a:solidFill>
          <a:latin typeface="Arial" pitchFamily="34" charset="0"/>
        </a:defRPr>
      </a:lvl9pPr>
    </p:titleStyle>
    <p:bodyStyle>
      <a:lvl1pPr marL="342422" indent="-342422" algn="l" defTabSz="914158" rtl="0" fontAlgn="base">
        <a:spcBef>
          <a:spcPct val="20000"/>
        </a:spcBef>
        <a:spcAft>
          <a:spcPct val="0"/>
        </a:spcAft>
        <a:buChar char="•"/>
        <a:defRPr sz="3200">
          <a:solidFill>
            <a:schemeClr val="tx1"/>
          </a:solidFill>
          <a:latin typeface="+mn-lt"/>
          <a:ea typeface="+mn-ea"/>
          <a:cs typeface="+mn-cs"/>
        </a:defRPr>
      </a:lvl1pPr>
      <a:lvl2pPr marL="742172" indent="-285094" algn="l" defTabSz="914158" rtl="0" fontAlgn="base">
        <a:spcBef>
          <a:spcPct val="20000"/>
        </a:spcBef>
        <a:spcAft>
          <a:spcPct val="0"/>
        </a:spcAft>
        <a:buChar char="–"/>
        <a:defRPr sz="2800">
          <a:solidFill>
            <a:schemeClr val="tx1"/>
          </a:solidFill>
          <a:latin typeface="+mn-lt"/>
        </a:defRPr>
      </a:lvl2pPr>
      <a:lvl3pPr marL="1141924" indent="-227764" algn="l" defTabSz="914158" rtl="0" fontAlgn="base">
        <a:spcBef>
          <a:spcPct val="20000"/>
        </a:spcBef>
        <a:spcAft>
          <a:spcPct val="0"/>
        </a:spcAft>
        <a:buChar char="•"/>
        <a:defRPr sz="2400">
          <a:solidFill>
            <a:schemeClr val="tx1"/>
          </a:solidFill>
          <a:latin typeface="+mn-lt"/>
        </a:defRPr>
      </a:lvl3pPr>
      <a:lvl4pPr marL="1599000" indent="-227764" algn="l" defTabSz="914158" rtl="0" fontAlgn="base">
        <a:spcBef>
          <a:spcPct val="20000"/>
        </a:spcBef>
        <a:spcAft>
          <a:spcPct val="0"/>
        </a:spcAft>
        <a:buChar char="–"/>
        <a:defRPr sz="2000">
          <a:solidFill>
            <a:schemeClr val="tx1"/>
          </a:solidFill>
          <a:latin typeface="+mn-lt"/>
        </a:defRPr>
      </a:lvl4pPr>
      <a:lvl5pPr marL="2056082" indent="-227764" algn="l" defTabSz="914158" rtl="0" fontAlgn="base">
        <a:spcBef>
          <a:spcPct val="20000"/>
        </a:spcBef>
        <a:spcAft>
          <a:spcPct val="0"/>
        </a:spcAft>
        <a:buChar char="»"/>
        <a:defRPr sz="2000">
          <a:solidFill>
            <a:schemeClr val="tx1"/>
          </a:solidFill>
          <a:latin typeface="+mn-lt"/>
        </a:defRPr>
      </a:lvl5pPr>
      <a:lvl6pPr marL="2502314" indent="-227764" algn="l" defTabSz="914158" rtl="0" fontAlgn="base">
        <a:spcBef>
          <a:spcPct val="20000"/>
        </a:spcBef>
        <a:spcAft>
          <a:spcPct val="0"/>
        </a:spcAft>
        <a:buChar char="»"/>
        <a:defRPr sz="2000">
          <a:solidFill>
            <a:schemeClr val="tx1"/>
          </a:solidFill>
          <a:latin typeface="+mn-lt"/>
        </a:defRPr>
      </a:lvl6pPr>
      <a:lvl7pPr marL="2948545" indent="-227764" algn="l" defTabSz="914158" rtl="0" fontAlgn="base">
        <a:spcBef>
          <a:spcPct val="20000"/>
        </a:spcBef>
        <a:spcAft>
          <a:spcPct val="0"/>
        </a:spcAft>
        <a:buChar char="»"/>
        <a:defRPr sz="2000">
          <a:solidFill>
            <a:schemeClr val="tx1"/>
          </a:solidFill>
          <a:latin typeface="+mn-lt"/>
        </a:defRPr>
      </a:lvl7pPr>
      <a:lvl8pPr marL="3394779" indent="-227764" algn="l" defTabSz="914158" rtl="0" fontAlgn="base">
        <a:spcBef>
          <a:spcPct val="20000"/>
        </a:spcBef>
        <a:spcAft>
          <a:spcPct val="0"/>
        </a:spcAft>
        <a:buChar char="»"/>
        <a:defRPr sz="2000">
          <a:solidFill>
            <a:schemeClr val="tx1"/>
          </a:solidFill>
          <a:latin typeface="+mn-lt"/>
        </a:defRPr>
      </a:lvl8pPr>
      <a:lvl9pPr marL="3841014" indent="-227764" algn="l" defTabSz="914158" rtl="0" fontAlgn="base">
        <a:spcBef>
          <a:spcPct val="20000"/>
        </a:spcBef>
        <a:spcAft>
          <a:spcPct val="0"/>
        </a:spcAft>
        <a:buChar char="»"/>
        <a:defRPr sz="2000">
          <a:solidFill>
            <a:schemeClr val="tx1"/>
          </a:solidFill>
          <a:latin typeface="+mn-lt"/>
        </a:defRPr>
      </a:lvl9pPr>
    </p:bodyStyle>
    <p:otherStyle>
      <a:defPPr>
        <a:defRPr lang="en-US"/>
      </a:defPPr>
      <a:lvl1pPr marL="0" algn="l" defTabSz="892467" rtl="0" eaLnBrk="1" latinLnBrk="0" hangingPunct="1">
        <a:defRPr sz="1800" kern="1200">
          <a:solidFill>
            <a:schemeClr val="tx1"/>
          </a:solidFill>
          <a:latin typeface="+mn-lt"/>
          <a:ea typeface="+mn-ea"/>
          <a:cs typeface="+mn-cs"/>
        </a:defRPr>
      </a:lvl1pPr>
      <a:lvl2pPr marL="446234" algn="l" defTabSz="892467" rtl="0" eaLnBrk="1" latinLnBrk="0" hangingPunct="1">
        <a:defRPr sz="1800" kern="1200">
          <a:solidFill>
            <a:schemeClr val="tx1"/>
          </a:solidFill>
          <a:latin typeface="+mn-lt"/>
          <a:ea typeface="+mn-ea"/>
          <a:cs typeface="+mn-cs"/>
        </a:defRPr>
      </a:lvl2pPr>
      <a:lvl3pPr marL="892467" algn="l" defTabSz="892467" rtl="0" eaLnBrk="1" latinLnBrk="0" hangingPunct="1">
        <a:defRPr sz="1800" kern="1200">
          <a:solidFill>
            <a:schemeClr val="tx1"/>
          </a:solidFill>
          <a:latin typeface="+mn-lt"/>
          <a:ea typeface="+mn-ea"/>
          <a:cs typeface="+mn-cs"/>
        </a:defRPr>
      </a:lvl3pPr>
      <a:lvl4pPr marL="1338702" algn="l" defTabSz="892467" rtl="0" eaLnBrk="1" latinLnBrk="0" hangingPunct="1">
        <a:defRPr sz="1800" kern="1200">
          <a:solidFill>
            <a:schemeClr val="tx1"/>
          </a:solidFill>
          <a:latin typeface="+mn-lt"/>
          <a:ea typeface="+mn-ea"/>
          <a:cs typeface="+mn-cs"/>
        </a:defRPr>
      </a:lvl4pPr>
      <a:lvl5pPr marL="1784932" algn="l" defTabSz="892467" rtl="0" eaLnBrk="1" latinLnBrk="0" hangingPunct="1">
        <a:defRPr sz="1800" kern="1200">
          <a:solidFill>
            <a:schemeClr val="tx1"/>
          </a:solidFill>
          <a:latin typeface="+mn-lt"/>
          <a:ea typeface="+mn-ea"/>
          <a:cs typeface="+mn-cs"/>
        </a:defRPr>
      </a:lvl5pPr>
      <a:lvl6pPr marL="2231165" algn="l" defTabSz="892467" rtl="0" eaLnBrk="1" latinLnBrk="0" hangingPunct="1">
        <a:defRPr sz="1800" kern="1200">
          <a:solidFill>
            <a:schemeClr val="tx1"/>
          </a:solidFill>
          <a:latin typeface="+mn-lt"/>
          <a:ea typeface="+mn-ea"/>
          <a:cs typeface="+mn-cs"/>
        </a:defRPr>
      </a:lvl6pPr>
      <a:lvl7pPr marL="2677398" algn="l" defTabSz="892467" rtl="0" eaLnBrk="1" latinLnBrk="0" hangingPunct="1">
        <a:defRPr sz="1800" kern="1200">
          <a:solidFill>
            <a:schemeClr val="tx1"/>
          </a:solidFill>
          <a:latin typeface="+mn-lt"/>
          <a:ea typeface="+mn-ea"/>
          <a:cs typeface="+mn-cs"/>
        </a:defRPr>
      </a:lvl7pPr>
      <a:lvl8pPr marL="3123631" algn="l" defTabSz="892467" rtl="0" eaLnBrk="1" latinLnBrk="0" hangingPunct="1">
        <a:defRPr sz="1800" kern="1200">
          <a:solidFill>
            <a:schemeClr val="tx1"/>
          </a:solidFill>
          <a:latin typeface="+mn-lt"/>
          <a:ea typeface="+mn-ea"/>
          <a:cs typeface="+mn-cs"/>
        </a:defRPr>
      </a:lvl8pPr>
      <a:lvl9pPr marL="3569864" algn="l" defTabSz="89246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er_picture_only.png"/>
          <p:cNvPicPr>
            <a:picLocks noChangeAspect="1"/>
          </p:cNvPicPr>
          <p:nvPr/>
        </p:nvPicPr>
        <p:blipFill rotWithShape="1">
          <a:blip r:embed="rId3">
            <a:extLst>
              <a:ext uri="{28A0092B-C50C-407E-A947-70E740481C1C}">
                <a14:useLocalDpi xmlns:a14="http://schemas.microsoft.com/office/drawing/2010/main" val="0"/>
              </a:ext>
            </a:extLst>
          </a:blip>
          <a:srcRect t="10862" b="17800"/>
          <a:stretch/>
        </p:blipFill>
        <p:spPr>
          <a:xfrm>
            <a:off x="0" y="4940196"/>
            <a:ext cx="6781800" cy="1957039"/>
          </a:xfrm>
          <a:prstGeom prst="rect">
            <a:avLst/>
          </a:prstGeom>
        </p:spPr>
      </p:pic>
      <p:sp>
        <p:nvSpPr>
          <p:cNvPr id="14" name="Rectangle 13"/>
          <p:cNvSpPr/>
          <p:nvPr/>
        </p:nvSpPr>
        <p:spPr>
          <a:xfrm>
            <a:off x="6629400" y="4940195"/>
            <a:ext cx="2514600" cy="1917805"/>
          </a:xfrm>
          <a:prstGeom prst="rect">
            <a:avLst/>
          </a:prstGeom>
          <a:solidFill>
            <a:srgbClr val="3D77BA"/>
          </a:solidFill>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dirty="0"/>
          </a:p>
        </p:txBody>
      </p:sp>
      <p:sp>
        <p:nvSpPr>
          <p:cNvPr id="2" name="Title 1"/>
          <p:cNvSpPr>
            <a:spLocks noGrp="1"/>
          </p:cNvSpPr>
          <p:nvPr>
            <p:ph type="ctrTitle"/>
          </p:nvPr>
        </p:nvSpPr>
        <p:spPr>
          <a:xfrm>
            <a:off x="76200" y="27725"/>
            <a:ext cx="9144000" cy="1039091"/>
          </a:xfrm>
        </p:spPr>
        <p:txBody>
          <a:bodyPr>
            <a:noAutofit/>
          </a:bodyPr>
          <a:lstStyle/>
          <a:p>
            <a:r>
              <a:rPr lang="en-US" sz="3200" b="1" dirty="0"/>
              <a:t>Implications of hydrologic predictability for the development of a global drought information system</a:t>
            </a:r>
          </a:p>
        </p:txBody>
      </p:sp>
      <p:sp>
        <p:nvSpPr>
          <p:cNvPr id="3" name="Subtitle 2"/>
          <p:cNvSpPr>
            <a:spLocks noGrp="1"/>
          </p:cNvSpPr>
          <p:nvPr>
            <p:ph type="subTitle" idx="1"/>
          </p:nvPr>
        </p:nvSpPr>
        <p:spPr>
          <a:xfrm>
            <a:off x="0" y="1371600"/>
            <a:ext cx="9144000" cy="3581402"/>
          </a:xfrm>
        </p:spPr>
        <p:txBody>
          <a:bodyPr>
            <a:normAutofit fontScale="85000" lnSpcReduction="20000"/>
          </a:bodyPr>
          <a:lstStyle/>
          <a:p>
            <a:r>
              <a:rPr lang="en-US" b="1" dirty="0" smtClean="0">
                <a:solidFill>
                  <a:schemeClr val="tx1"/>
                </a:solidFill>
                <a:latin typeface="Arial" panose="020B0604020202020204" pitchFamily="34" charset="0"/>
                <a:cs typeface="Arial" panose="020B0604020202020204" pitchFamily="34" charset="0"/>
              </a:rPr>
              <a:t>Dennis P. Lettenmaier</a:t>
            </a:r>
          </a:p>
          <a:p>
            <a:endParaRPr lang="en-US" b="1" dirty="0" smtClean="0">
              <a:solidFill>
                <a:schemeClr val="tx1"/>
              </a:solidFill>
              <a:latin typeface="Arial" panose="020B0604020202020204" pitchFamily="34" charset="0"/>
              <a:cs typeface="Arial" panose="020B0604020202020204" pitchFamily="34" charset="0"/>
            </a:endParaRPr>
          </a:p>
          <a:p>
            <a:pPr>
              <a:tabLst>
                <a:tab pos="1304858" algn="l"/>
              </a:tabLst>
            </a:pPr>
            <a:r>
              <a:rPr lang="en-US" b="1" dirty="0" smtClean="0">
                <a:solidFill>
                  <a:schemeClr val="tx1"/>
                </a:solidFill>
                <a:latin typeface="Arial" panose="020B0604020202020204" pitchFamily="34" charset="0"/>
                <a:cs typeface="Arial" panose="020B0604020202020204" pitchFamily="34" charset="0"/>
              </a:rPr>
              <a:t>Department of Geography</a:t>
            </a:r>
          </a:p>
          <a:p>
            <a:r>
              <a:rPr lang="en-US" b="1" dirty="0" smtClean="0">
                <a:solidFill>
                  <a:schemeClr val="tx1"/>
                </a:solidFill>
                <a:latin typeface="Arial" panose="020B0604020202020204" pitchFamily="34" charset="0"/>
                <a:cs typeface="Arial" panose="020B0604020202020204" pitchFamily="34" charset="0"/>
              </a:rPr>
              <a:t>University of California, Los Angeles</a:t>
            </a:r>
          </a:p>
          <a:p>
            <a:endParaRPr lang="en-US"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American Geophysical Union Fall Meeting </a:t>
            </a:r>
          </a:p>
          <a:p>
            <a:endParaRPr lang="en-US" b="1"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Dec 15, 2014</a:t>
            </a:r>
            <a:endParaRPr lang="en-US" b="1" dirty="0">
              <a:solidFill>
                <a:schemeClr val="tx1"/>
              </a:solidFill>
            </a:endParaRPr>
          </a:p>
        </p:txBody>
      </p:sp>
      <p:pic>
        <p:nvPicPr>
          <p:cNvPr id="15" name="Picture 14" descr="geog-times.png"/>
          <p:cNvPicPr>
            <a:picLocks noChangeAspect="1"/>
          </p:cNvPicPr>
          <p:nvPr/>
        </p:nvPicPr>
        <p:blipFill rotWithShape="1">
          <a:blip r:embed="rId4">
            <a:extLst>
              <a:ext uri="{28A0092B-C50C-407E-A947-70E740481C1C}">
                <a14:useLocalDpi xmlns:a14="http://schemas.microsoft.com/office/drawing/2010/main" val="0"/>
              </a:ext>
            </a:extLst>
          </a:blip>
          <a:srcRect r="56280" b="23839"/>
          <a:stretch/>
        </p:blipFill>
        <p:spPr>
          <a:xfrm>
            <a:off x="6695725" y="5029200"/>
            <a:ext cx="2381952" cy="822158"/>
          </a:xfrm>
          <a:prstGeom prst="rect">
            <a:avLst/>
          </a:prstGeom>
        </p:spPr>
      </p:pic>
      <p:pic>
        <p:nvPicPr>
          <p:cNvPr id="16" name="Picture 15" descr="geog-times.png"/>
          <p:cNvPicPr>
            <a:picLocks noChangeAspect="1"/>
          </p:cNvPicPr>
          <p:nvPr/>
        </p:nvPicPr>
        <p:blipFill rotWithShape="1">
          <a:blip r:embed="rId4">
            <a:extLst>
              <a:ext uri="{28A0092B-C50C-407E-A947-70E740481C1C}">
                <a14:useLocalDpi xmlns:a14="http://schemas.microsoft.com/office/drawing/2010/main" val="0"/>
              </a:ext>
            </a:extLst>
          </a:blip>
          <a:srcRect l="46768" t="10970" r="548"/>
          <a:stretch/>
        </p:blipFill>
        <p:spPr>
          <a:xfrm>
            <a:off x="6722319" y="6019800"/>
            <a:ext cx="2328765" cy="779722"/>
          </a:xfrm>
          <a:prstGeom prst="rect">
            <a:avLst/>
          </a:prstGeom>
        </p:spPr>
      </p:pic>
    </p:spTree>
    <p:extLst>
      <p:ext uri="{BB962C8B-B14F-4D97-AF65-F5344CB8AC3E}">
        <p14:creationId xmlns:p14="http://schemas.microsoft.com/office/powerpoint/2010/main" val="8622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3)  Predictability (mostly in the hydrologic initial conditions)</a:t>
            </a:r>
            <a:endParaRPr lang="en-US" dirty="0"/>
          </a:p>
        </p:txBody>
      </p:sp>
    </p:spTree>
    <p:extLst>
      <p:ext uri="{BB962C8B-B14F-4D97-AF65-F5344CB8AC3E}">
        <p14:creationId xmlns:p14="http://schemas.microsoft.com/office/powerpoint/2010/main" val="3153592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15" t="24908" r="18078" b="9887"/>
          <a:stretch/>
        </p:blipFill>
        <p:spPr bwMode="auto">
          <a:xfrm>
            <a:off x="771098" y="1187355"/>
            <a:ext cx="8106770" cy="4769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7264" y="6479568"/>
            <a:ext cx="2867167" cy="373659"/>
          </a:xfrm>
          <a:prstGeom prst="rect">
            <a:avLst/>
          </a:prstGeom>
          <a:noFill/>
        </p:spPr>
        <p:txBody>
          <a:bodyPr wrap="square" lIns="91435" tIns="45718" rIns="91435" bIns="45718" rtlCol="0">
            <a:spAutoFit/>
          </a:bodyPr>
          <a:lstStyle/>
          <a:p>
            <a:r>
              <a:rPr lang="en-US" dirty="0"/>
              <a:t>f</a:t>
            </a:r>
            <a:r>
              <a:rPr lang="en-US" dirty="0" smtClean="0"/>
              <a:t>rom Mo et al., GRL 2012</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607" t="74933" r="17659" b="17911"/>
          <a:stretch/>
        </p:blipFill>
        <p:spPr bwMode="auto">
          <a:xfrm>
            <a:off x="4643082" y="5957246"/>
            <a:ext cx="4152900" cy="5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78256" y="-1235"/>
            <a:ext cx="6929651" cy="954107"/>
          </a:xfrm>
          <a:prstGeom prst="rect">
            <a:avLst/>
          </a:prstGeom>
          <a:noFill/>
        </p:spPr>
        <p:txBody>
          <a:bodyPr wrap="square" lIns="91435" tIns="45718" rIns="91435" bIns="45718" rtlCol="0">
            <a:spAutoFit/>
          </a:bodyPr>
          <a:lstStyle/>
          <a:p>
            <a:r>
              <a:rPr lang="en-US" sz="2800" b="1" dirty="0"/>
              <a:t>RMSE ratios (relative to ESP, left column, and </a:t>
            </a:r>
          </a:p>
          <a:p>
            <a:r>
              <a:rPr lang="en-US" sz="2800" b="1" dirty="0"/>
              <a:t>P analysis, right column) for CFSv2 forecasts</a:t>
            </a:r>
          </a:p>
        </p:txBody>
      </p:sp>
      <p:sp>
        <p:nvSpPr>
          <p:cNvPr id="6" name="TextBox 5"/>
          <p:cNvSpPr txBox="1"/>
          <p:nvPr/>
        </p:nvSpPr>
        <p:spPr>
          <a:xfrm>
            <a:off x="76200" y="2438401"/>
            <a:ext cx="914400" cy="936313"/>
          </a:xfrm>
          <a:prstGeom prst="rect">
            <a:avLst/>
          </a:prstGeom>
          <a:noFill/>
        </p:spPr>
        <p:txBody>
          <a:bodyPr wrap="square" lIns="91435" tIns="45718" rIns="91435" bIns="45718" rtlCol="0">
            <a:spAutoFit/>
          </a:bodyPr>
          <a:lstStyle/>
          <a:p>
            <a:r>
              <a:rPr lang="en-US" b="1" dirty="0" smtClean="0"/>
              <a:t>Jan 1 mo lead</a:t>
            </a:r>
            <a:endParaRPr lang="en-US" b="1" dirty="0"/>
          </a:p>
        </p:txBody>
      </p:sp>
      <p:sp>
        <p:nvSpPr>
          <p:cNvPr id="8" name="TextBox 7"/>
          <p:cNvSpPr txBox="1"/>
          <p:nvPr/>
        </p:nvSpPr>
        <p:spPr>
          <a:xfrm>
            <a:off x="76200" y="4419601"/>
            <a:ext cx="914400" cy="936313"/>
          </a:xfrm>
          <a:prstGeom prst="rect">
            <a:avLst/>
          </a:prstGeom>
          <a:noFill/>
        </p:spPr>
        <p:txBody>
          <a:bodyPr wrap="square" lIns="91435" tIns="45718" rIns="91435" bIns="45718" rtlCol="0">
            <a:spAutoFit/>
          </a:bodyPr>
          <a:lstStyle/>
          <a:p>
            <a:r>
              <a:rPr lang="en-US" b="1" dirty="0" smtClean="0"/>
              <a:t>Jan 2 mo lead</a:t>
            </a:r>
            <a:endParaRPr lang="en-US" b="1" dirty="0"/>
          </a:p>
        </p:txBody>
      </p:sp>
    </p:spTree>
    <p:extLst>
      <p:ext uri="{BB962C8B-B14F-4D97-AF65-F5344CB8AC3E}">
        <p14:creationId xmlns:p14="http://schemas.microsoft.com/office/powerpoint/2010/main" val="165546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74" t="14552" r="17659" b="17911"/>
          <a:stretch/>
        </p:blipFill>
        <p:spPr bwMode="auto">
          <a:xfrm>
            <a:off x="572069" y="914400"/>
            <a:ext cx="8305800" cy="513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2362201"/>
            <a:ext cx="914400" cy="936313"/>
          </a:xfrm>
          <a:prstGeom prst="rect">
            <a:avLst/>
          </a:prstGeom>
          <a:noFill/>
        </p:spPr>
        <p:txBody>
          <a:bodyPr wrap="square" lIns="91435" tIns="45718" rIns="91435" bIns="45718" rtlCol="0">
            <a:spAutoFit/>
          </a:bodyPr>
          <a:lstStyle/>
          <a:p>
            <a:r>
              <a:rPr lang="en-US" b="1" dirty="0" smtClean="0"/>
              <a:t>Jul 1 mo lead</a:t>
            </a:r>
            <a:endParaRPr lang="en-US" b="1" dirty="0"/>
          </a:p>
        </p:txBody>
      </p:sp>
      <p:sp>
        <p:nvSpPr>
          <p:cNvPr id="4" name="TextBox 3"/>
          <p:cNvSpPr txBox="1"/>
          <p:nvPr/>
        </p:nvSpPr>
        <p:spPr>
          <a:xfrm>
            <a:off x="76200" y="3962401"/>
            <a:ext cx="914400" cy="936313"/>
          </a:xfrm>
          <a:prstGeom prst="rect">
            <a:avLst/>
          </a:prstGeom>
          <a:noFill/>
        </p:spPr>
        <p:txBody>
          <a:bodyPr wrap="square" lIns="91435" tIns="45718" rIns="91435" bIns="45718" rtlCol="0">
            <a:spAutoFit/>
          </a:bodyPr>
          <a:lstStyle/>
          <a:p>
            <a:r>
              <a:rPr lang="en-US" b="1" dirty="0" smtClean="0"/>
              <a:t>Jul </a:t>
            </a:r>
            <a:r>
              <a:rPr lang="en-US" b="1" dirty="0"/>
              <a:t>2</a:t>
            </a:r>
            <a:r>
              <a:rPr lang="en-US" b="1" dirty="0" smtClean="0"/>
              <a:t> mo lead</a:t>
            </a:r>
            <a:endParaRPr lang="en-US" b="1" dirty="0"/>
          </a:p>
        </p:txBody>
      </p:sp>
      <p:sp>
        <p:nvSpPr>
          <p:cNvPr id="5" name="TextBox 4"/>
          <p:cNvSpPr txBox="1"/>
          <p:nvPr/>
        </p:nvSpPr>
        <p:spPr>
          <a:xfrm>
            <a:off x="6010703" y="6462802"/>
            <a:ext cx="2867167" cy="373659"/>
          </a:xfrm>
          <a:prstGeom prst="rect">
            <a:avLst/>
          </a:prstGeom>
          <a:noFill/>
        </p:spPr>
        <p:txBody>
          <a:bodyPr wrap="square" lIns="91435" tIns="45718" rIns="91435" bIns="45718" rtlCol="0">
            <a:spAutoFit/>
          </a:bodyPr>
          <a:lstStyle/>
          <a:p>
            <a:r>
              <a:rPr lang="en-US" dirty="0"/>
              <a:t>f</a:t>
            </a:r>
            <a:r>
              <a:rPr lang="en-US" dirty="0" smtClean="0"/>
              <a:t>rom Mo et al., GRL 2012</a:t>
            </a:r>
            <a:endParaRPr lang="en-US" dirty="0"/>
          </a:p>
        </p:txBody>
      </p:sp>
      <p:sp>
        <p:nvSpPr>
          <p:cNvPr id="7" name="TextBox 6"/>
          <p:cNvSpPr txBox="1"/>
          <p:nvPr/>
        </p:nvSpPr>
        <p:spPr>
          <a:xfrm>
            <a:off x="1178256" y="-1235"/>
            <a:ext cx="6929651" cy="954107"/>
          </a:xfrm>
          <a:prstGeom prst="rect">
            <a:avLst/>
          </a:prstGeom>
          <a:noFill/>
        </p:spPr>
        <p:txBody>
          <a:bodyPr wrap="square" lIns="91435" tIns="45718" rIns="91435" bIns="45718" rtlCol="0">
            <a:spAutoFit/>
          </a:bodyPr>
          <a:lstStyle/>
          <a:p>
            <a:r>
              <a:rPr lang="en-US" sz="2800" b="1" dirty="0"/>
              <a:t>RMSE ratios (relative to ESP, left column, and </a:t>
            </a:r>
          </a:p>
          <a:p>
            <a:r>
              <a:rPr lang="en-US" sz="2800" b="1" dirty="0"/>
              <a:t>P analysis, right column) for CFSv2 forecasts</a:t>
            </a:r>
          </a:p>
        </p:txBody>
      </p:sp>
    </p:spTree>
    <p:extLst>
      <p:ext uri="{BB962C8B-B14F-4D97-AF65-F5344CB8AC3E}">
        <p14:creationId xmlns:p14="http://schemas.microsoft.com/office/powerpoint/2010/main" val="3278381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076461"/>
          </a:xfrm>
        </p:spPr>
        <p:txBody>
          <a:bodyPr>
            <a:normAutofit fontScale="90000"/>
          </a:bodyPr>
          <a:lstStyle/>
          <a:p>
            <a:r>
              <a:rPr lang="en-US" dirty="0" smtClean="0"/>
              <a:t>On the practical use of DIS output – the California drought as an (ongoing) case study</a:t>
            </a:r>
            <a:endParaRPr lang="en-US" dirty="0"/>
          </a:p>
        </p:txBody>
      </p:sp>
    </p:spTree>
    <p:extLst>
      <p:ext uri="{BB962C8B-B14F-4D97-AF65-F5344CB8AC3E}">
        <p14:creationId xmlns:p14="http://schemas.microsoft.com/office/powerpoint/2010/main" val="140210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57" t="18097" r="49495" b="37127"/>
          <a:stretch/>
        </p:blipFill>
        <p:spPr bwMode="auto">
          <a:xfrm>
            <a:off x="3013667" y="224052"/>
            <a:ext cx="2486458" cy="182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789" t="18097" r="5491" b="37127"/>
          <a:stretch/>
        </p:blipFill>
        <p:spPr bwMode="auto">
          <a:xfrm>
            <a:off x="5638801" y="270433"/>
            <a:ext cx="2590801" cy="187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08" t="29617" r="49344" b="26726"/>
          <a:stretch/>
        </p:blipFill>
        <p:spPr bwMode="auto">
          <a:xfrm>
            <a:off x="3102210" y="2101267"/>
            <a:ext cx="2433886" cy="182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053" t="29617" r="5840" b="26726"/>
          <a:stretch/>
        </p:blipFill>
        <p:spPr bwMode="auto">
          <a:xfrm>
            <a:off x="5638801" y="2110086"/>
            <a:ext cx="2530459" cy="1820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8007" t="50140" r="49276" b="7696"/>
          <a:stretch/>
        </p:blipFill>
        <p:spPr bwMode="auto">
          <a:xfrm>
            <a:off x="3102210" y="4090869"/>
            <a:ext cx="2536590" cy="183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0330" t="50140" r="6680" b="7696"/>
          <a:stretch/>
        </p:blipFill>
        <p:spPr bwMode="auto">
          <a:xfrm>
            <a:off x="5711782" y="4090869"/>
            <a:ext cx="2470118" cy="177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1466312"/>
            <a:ext cx="2514600" cy="3108543"/>
          </a:xfrm>
          <a:prstGeom prst="rect">
            <a:avLst/>
          </a:prstGeom>
          <a:noFill/>
        </p:spPr>
        <p:txBody>
          <a:bodyPr wrap="square" lIns="91435" tIns="45718" rIns="91435" bIns="45718" rtlCol="0">
            <a:spAutoFit/>
          </a:bodyPr>
          <a:lstStyle/>
          <a:p>
            <a:r>
              <a:rPr lang="en-US" sz="2800" b="1" dirty="0"/>
              <a:t>UW Surface Water Monitor for the CONUS and Mexico, effective 12/12/14 (total moisture)</a:t>
            </a:r>
          </a:p>
        </p:txBody>
      </p:sp>
    </p:spTree>
    <p:extLst>
      <p:ext uri="{BB962C8B-B14F-4D97-AF65-F5344CB8AC3E}">
        <p14:creationId xmlns:p14="http://schemas.microsoft.com/office/powerpoint/2010/main" val="84264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839" t="30597" r="32554" b="24814"/>
          <a:stretch/>
        </p:blipFill>
        <p:spPr bwMode="auto">
          <a:xfrm>
            <a:off x="461749" y="1158980"/>
            <a:ext cx="8039668" cy="550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47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35589"/>
            <a:ext cx="5113463" cy="6759526"/>
          </a:xfrm>
          <a:prstGeom prst="rect">
            <a:avLst/>
          </a:prstGeom>
        </p:spPr>
      </p:pic>
      <p:sp>
        <p:nvSpPr>
          <p:cNvPr id="3" name="TextBox 2"/>
          <p:cNvSpPr txBox="1"/>
          <p:nvPr/>
        </p:nvSpPr>
        <p:spPr>
          <a:xfrm>
            <a:off x="304800" y="1524000"/>
            <a:ext cx="2971800" cy="3576459"/>
          </a:xfrm>
          <a:prstGeom prst="rect">
            <a:avLst/>
          </a:prstGeom>
          <a:noFill/>
        </p:spPr>
        <p:txBody>
          <a:bodyPr wrap="square" lIns="91435" tIns="45718" rIns="91435" bIns="45718" rtlCol="0">
            <a:spAutoFit/>
          </a:bodyPr>
          <a:lstStyle/>
          <a:p>
            <a:r>
              <a:rPr lang="en-US" sz="3200" b="1" dirty="0"/>
              <a:t>Total moisture (soil plus snow) from UW West Coast drought monitor, effective 12/12/14</a:t>
            </a:r>
          </a:p>
        </p:txBody>
      </p:sp>
    </p:spTree>
    <p:extLst>
      <p:ext uri="{BB962C8B-B14F-4D97-AF65-F5344CB8AC3E}">
        <p14:creationId xmlns:p14="http://schemas.microsoft.com/office/powerpoint/2010/main" val="3464407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56" t="9515" r="10422" b="7311"/>
          <a:stretch/>
        </p:blipFill>
        <p:spPr bwMode="auto">
          <a:xfrm>
            <a:off x="-3412" y="457202"/>
            <a:ext cx="9144000" cy="535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898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6858000" cy="6858000"/>
          </a:xfrm>
          <a:prstGeom prst="rect">
            <a:avLst/>
          </a:prstGeom>
        </p:spPr>
      </p:pic>
    </p:spTree>
    <p:extLst>
      <p:ext uri="{BB962C8B-B14F-4D97-AF65-F5344CB8AC3E}">
        <p14:creationId xmlns:p14="http://schemas.microsoft.com/office/powerpoint/2010/main" val="3601423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0" y="1150814"/>
            <a:ext cx="9144000" cy="5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74" tIns="32137" rIns="64274" bIns="32137">
            <a:spAutoFit/>
          </a:bodyPr>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defTabSz="642882" eaLnBrk="1" fontAlgn="base" hangingPunct="1">
              <a:spcBef>
                <a:spcPct val="0"/>
              </a:spcBef>
              <a:spcAft>
                <a:spcPct val="0"/>
              </a:spcAft>
              <a:buClrTx/>
              <a:buSzTx/>
              <a:buNone/>
            </a:pPr>
            <a:r>
              <a:rPr lang="en-US" altLang="en-US" sz="1700" dirty="0">
                <a:solidFill>
                  <a:srgbClr val="000090"/>
                </a:solidFill>
                <a:latin typeface="Palatino" charset="0"/>
                <a:ea typeface="ヒラギノ明朝 ProN W3" charset="-128"/>
                <a:sym typeface="Palatino" charset="0"/>
              </a:rPr>
              <a:t>Table 2: Number of WRIAs under class 3 or more severe drought according to DMS indicators during the 1976-77 drought. </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3828" y="1703338"/>
            <a:ext cx="5025182" cy="51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ight Arrow 5"/>
          <p:cNvSpPr>
            <a:spLocks noChangeArrowheads="1"/>
          </p:cNvSpPr>
          <p:nvPr/>
        </p:nvSpPr>
        <p:spPr bwMode="auto">
          <a:xfrm>
            <a:off x="1357312" y="4174631"/>
            <a:ext cx="687586" cy="272355"/>
          </a:xfrm>
          <a:prstGeom prst="rightArrow">
            <a:avLst>
              <a:gd name="adj1" fmla="val 50000"/>
              <a:gd name="adj2" fmla="val 50024"/>
            </a:avLst>
          </a:prstGeom>
          <a:solidFill>
            <a:srgbClr val="FF0000"/>
          </a:solidFill>
          <a:ln w="25400">
            <a:solidFill>
              <a:srgbClr val="5F7BAE">
                <a:alpha val="50195"/>
              </a:srgbClr>
            </a:solidFill>
            <a:round/>
            <a:headEnd/>
            <a:tailEnd/>
          </a:ln>
        </p:spPr>
        <p:txBody>
          <a:bodyPr lIns="64274" tIns="32137" rIns="64274" bIns="32137"/>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algn="ctr" defTabSz="642882" eaLnBrk="1" fontAlgn="base" hangingPunct="1">
              <a:spcBef>
                <a:spcPct val="0"/>
              </a:spcBef>
              <a:spcAft>
                <a:spcPct val="0"/>
              </a:spcAft>
              <a:buClrTx/>
              <a:buSzTx/>
              <a:buNone/>
            </a:pPr>
            <a:endParaRPr lang="en-US" altLang="en-US" sz="2800" dirty="0">
              <a:solidFill>
                <a:srgbClr val="5F7BAE"/>
              </a:solidFill>
              <a:latin typeface="Palatino" charset="0"/>
              <a:ea typeface="ヒラギノ明朝 ProN W3" charset="-128"/>
              <a:sym typeface="Palatino" charset="0"/>
            </a:endParaRPr>
          </a:p>
        </p:txBody>
      </p:sp>
      <p:sp>
        <p:nvSpPr>
          <p:cNvPr id="25605" name="Right Arrow 6"/>
          <p:cNvSpPr>
            <a:spLocks noChangeArrowheads="1"/>
          </p:cNvSpPr>
          <p:nvPr/>
        </p:nvSpPr>
        <p:spPr bwMode="auto">
          <a:xfrm>
            <a:off x="1357312" y="5621241"/>
            <a:ext cx="687586" cy="272355"/>
          </a:xfrm>
          <a:prstGeom prst="rightArrow">
            <a:avLst>
              <a:gd name="adj1" fmla="val 50000"/>
              <a:gd name="adj2" fmla="val 50024"/>
            </a:avLst>
          </a:prstGeom>
          <a:solidFill>
            <a:srgbClr val="FF0000"/>
          </a:solidFill>
          <a:ln w="25400">
            <a:solidFill>
              <a:srgbClr val="5F7BAE">
                <a:alpha val="50195"/>
              </a:srgbClr>
            </a:solidFill>
            <a:round/>
            <a:headEnd/>
            <a:tailEnd/>
          </a:ln>
        </p:spPr>
        <p:txBody>
          <a:bodyPr lIns="64274" tIns="32137" rIns="64274" bIns="32137"/>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algn="ctr" defTabSz="642882" eaLnBrk="1" fontAlgn="base" hangingPunct="1">
              <a:spcBef>
                <a:spcPct val="0"/>
              </a:spcBef>
              <a:spcAft>
                <a:spcPct val="0"/>
              </a:spcAft>
              <a:buClrTx/>
              <a:buSzTx/>
              <a:buNone/>
            </a:pPr>
            <a:endParaRPr lang="en-US" altLang="en-US" sz="2800" dirty="0">
              <a:solidFill>
                <a:srgbClr val="5F7BAE"/>
              </a:solidFill>
              <a:latin typeface="Palatino" charset="0"/>
              <a:ea typeface="ヒラギノ明朝 ProN W3" charset="-128"/>
              <a:sym typeface="Palatino" charset="0"/>
            </a:endParaRPr>
          </a:p>
        </p:txBody>
      </p:sp>
      <p:sp>
        <p:nvSpPr>
          <p:cNvPr id="25606"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70000"/>
              <a:buFont typeface="Wingdings 2" charset="2"/>
              <a:buChar char=""/>
              <a:defRPr sz="3200">
                <a:solidFill>
                  <a:schemeClr val="tx2"/>
                </a:solidFill>
                <a:latin typeface="Franklin Gothic Book" charset="0"/>
                <a:ea typeface="ＭＳ Ｐゴシック" charset="-128"/>
              </a:defRPr>
            </a:lvl1pPr>
            <a:lvl2pPr marL="26667066" indent="-26345643"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2pPr>
            <a:lvl3pPr marL="1141728" indent="-227676" algn="l" eaLnBrk="0" hangingPunct="0">
              <a:spcBef>
                <a:spcPct val="20000"/>
              </a:spcBef>
              <a:buClr>
                <a:schemeClr val="accent1"/>
              </a:buClr>
              <a:buSzPct val="70000"/>
              <a:buFont typeface="Wingdings 2" charset="2"/>
              <a:buChar char=""/>
              <a:defRPr sz="2400">
                <a:solidFill>
                  <a:schemeClr val="tx2"/>
                </a:solidFill>
                <a:latin typeface="Franklin Gothic Book" charset="0"/>
                <a:ea typeface="ＭＳ Ｐゴシック" charset="-128"/>
              </a:defRPr>
            </a:lvl3pPr>
            <a:lvl4pPr marL="1599310" indent="-227676" algn="l" eaLnBrk="0" hangingPunct="0">
              <a:spcBef>
                <a:spcPct val="20000"/>
              </a:spcBef>
              <a:buClr>
                <a:schemeClr val="accent1"/>
              </a:buClr>
              <a:buSzPct val="70000"/>
              <a:buFont typeface="Wingdings 2" charset="2"/>
              <a:buChar char=""/>
              <a:defRPr sz="2000">
                <a:solidFill>
                  <a:schemeClr val="tx2"/>
                </a:solidFill>
                <a:latin typeface="Franklin Gothic Book" charset="0"/>
                <a:ea typeface="ＭＳ Ｐゴシック" charset="-128"/>
              </a:defRPr>
            </a:lvl4pPr>
            <a:lvl5pPr marL="2056894" indent="-227676" algn="l" eaLnBrk="0" hangingPunct="0">
              <a:spcBef>
                <a:spcPct val="20000"/>
              </a:spcBef>
              <a:buClr>
                <a:schemeClr val="accent1"/>
              </a:buClr>
              <a:buSzPct val="60000"/>
              <a:buFont typeface="Wingdings 2" charset="2"/>
              <a:buChar char=""/>
              <a:defRPr sz="1800">
                <a:solidFill>
                  <a:schemeClr val="tx2"/>
                </a:solidFill>
                <a:latin typeface="Franklin Gothic Book" charset="0"/>
                <a:ea typeface="ＭＳ Ｐゴシック" charset="-128"/>
              </a:defRPr>
            </a:lvl5pPr>
            <a:lvl6pPr marL="237831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6pPr>
            <a:lvl7pPr marL="2699743"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7pPr>
            <a:lvl8pPr marL="302116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8pPr>
            <a:lvl9pPr marL="3342591"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9pPr>
          </a:lstStyle>
          <a:p>
            <a:pPr algn="r" eaLnBrk="1" hangingPunct="1">
              <a:spcBef>
                <a:spcPct val="0"/>
              </a:spcBef>
              <a:buClrTx/>
              <a:buSzTx/>
              <a:buFontTx/>
              <a:buNone/>
            </a:pPr>
            <a:fld id="{1AAA79F5-1CB6-4053-95D5-D0160ECADC01}" type="slidenum">
              <a:rPr lang="en-US" altLang="en-US" sz="1200">
                <a:solidFill>
                  <a:srgbClr val="800000"/>
                </a:solidFill>
                <a:latin typeface="Palatino" charset="0"/>
                <a:ea typeface="ヒラギノ明朝 ProN W3" charset="-128"/>
              </a:rPr>
              <a:pPr algn="r" eaLnBrk="1" hangingPunct="1">
                <a:spcBef>
                  <a:spcPct val="0"/>
                </a:spcBef>
                <a:buClrTx/>
                <a:buSzTx/>
                <a:buFontTx/>
                <a:buNone/>
              </a:pPr>
              <a:t>19</a:t>
            </a:fld>
            <a:endParaRPr lang="en-US" altLang="en-US" sz="1200" dirty="0">
              <a:solidFill>
                <a:srgbClr val="800000"/>
              </a:solidFill>
              <a:latin typeface="Palatino" charset="0"/>
              <a:ea typeface="ヒラギノ明朝 ProN W3" charset="-128"/>
            </a:endParaRPr>
          </a:p>
        </p:txBody>
      </p:sp>
      <p:sp>
        <p:nvSpPr>
          <p:cNvPr id="25607"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70000"/>
              <a:buFont typeface="Wingdings 2" charset="2"/>
              <a:buChar char=""/>
              <a:defRPr sz="3200">
                <a:solidFill>
                  <a:schemeClr val="tx2"/>
                </a:solidFill>
                <a:latin typeface="Franklin Gothic Book" charset="0"/>
                <a:ea typeface="ＭＳ Ｐゴシック" charset="-128"/>
              </a:defRPr>
            </a:lvl1pPr>
            <a:lvl2pPr marL="26667066" indent="-26345643"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2pPr>
            <a:lvl3pPr marL="1141728" indent="-227676" algn="l" eaLnBrk="0" hangingPunct="0">
              <a:spcBef>
                <a:spcPct val="20000"/>
              </a:spcBef>
              <a:buClr>
                <a:schemeClr val="accent1"/>
              </a:buClr>
              <a:buSzPct val="70000"/>
              <a:buFont typeface="Wingdings 2" charset="2"/>
              <a:buChar char=""/>
              <a:defRPr sz="2400">
                <a:solidFill>
                  <a:schemeClr val="tx2"/>
                </a:solidFill>
                <a:latin typeface="Franklin Gothic Book" charset="0"/>
                <a:ea typeface="ＭＳ Ｐゴシック" charset="-128"/>
              </a:defRPr>
            </a:lvl3pPr>
            <a:lvl4pPr marL="1599310" indent="-227676" algn="l" eaLnBrk="0" hangingPunct="0">
              <a:spcBef>
                <a:spcPct val="20000"/>
              </a:spcBef>
              <a:buClr>
                <a:schemeClr val="accent1"/>
              </a:buClr>
              <a:buSzPct val="70000"/>
              <a:buFont typeface="Wingdings 2" charset="2"/>
              <a:buChar char=""/>
              <a:defRPr sz="2000">
                <a:solidFill>
                  <a:schemeClr val="tx2"/>
                </a:solidFill>
                <a:latin typeface="Franklin Gothic Book" charset="0"/>
                <a:ea typeface="ＭＳ Ｐゴシック" charset="-128"/>
              </a:defRPr>
            </a:lvl4pPr>
            <a:lvl5pPr marL="2056894" indent="-227676" algn="l" eaLnBrk="0" hangingPunct="0">
              <a:spcBef>
                <a:spcPct val="20000"/>
              </a:spcBef>
              <a:buClr>
                <a:schemeClr val="accent1"/>
              </a:buClr>
              <a:buSzPct val="60000"/>
              <a:buFont typeface="Wingdings 2" charset="2"/>
              <a:buChar char=""/>
              <a:defRPr sz="1800">
                <a:solidFill>
                  <a:schemeClr val="tx2"/>
                </a:solidFill>
                <a:latin typeface="Franklin Gothic Book" charset="0"/>
                <a:ea typeface="ＭＳ Ｐゴシック" charset="-128"/>
              </a:defRPr>
            </a:lvl5pPr>
            <a:lvl6pPr marL="237831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6pPr>
            <a:lvl7pPr marL="2699743"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7pPr>
            <a:lvl8pPr marL="302116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8pPr>
            <a:lvl9pPr marL="3342591"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9pPr>
          </a:lstStyle>
          <a:p>
            <a:pPr eaLnBrk="1" hangingPunct="1">
              <a:spcBef>
                <a:spcPct val="0"/>
              </a:spcBef>
              <a:buClrTx/>
              <a:buSzTx/>
              <a:buFontTx/>
              <a:buNone/>
            </a:pPr>
            <a:fld id="{EC2A3749-E04A-4378-A20C-9F0AA078B1A4}" type="datetime12">
              <a:rPr lang="en-US" altLang="en-US" sz="1200">
                <a:solidFill>
                  <a:srgbClr val="D38E27"/>
                </a:solidFill>
                <a:latin typeface="Palatino" charset="0"/>
                <a:ea typeface="ヒラギノ明朝 ProN W3" charset="-128"/>
              </a:rPr>
              <a:pPr eaLnBrk="1" hangingPunct="1">
                <a:spcBef>
                  <a:spcPct val="0"/>
                </a:spcBef>
                <a:buClrTx/>
                <a:buSzTx/>
                <a:buFontTx/>
                <a:buNone/>
              </a:pPr>
              <a:t>6:40 AM</a:t>
            </a:fld>
            <a:endParaRPr lang="en-US" altLang="en-US" sz="1200" dirty="0">
              <a:solidFill>
                <a:srgbClr val="D38E27"/>
              </a:solidFill>
              <a:latin typeface="Palatino" charset="0"/>
              <a:ea typeface="ヒラギノ明朝 ProN W3" charset="-128"/>
            </a:endParaRPr>
          </a:p>
        </p:txBody>
      </p:sp>
      <p:sp>
        <p:nvSpPr>
          <p:cNvPr id="10" name="TextBox 9"/>
          <p:cNvSpPr txBox="1"/>
          <p:nvPr/>
        </p:nvSpPr>
        <p:spPr>
          <a:xfrm>
            <a:off x="71438" y="3750471"/>
            <a:ext cx="1250156" cy="988237"/>
          </a:xfrm>
          <a:prstGeom prst="rect">
            <a:avLst/>
          </a:prstGeom>
          <a:solidFill>
            <a:srgbClr val="FF0000"/>
          </a:solidFill>
        </p:spPr>
        <p:txBody>
          <a:bodyPr lIns="64274" tIns="32137" rIns="64274" bIns="32137">
            <a:spAutoFit/>
          </a:bodyPr>
          <a:lstStyle/>
          <a:p>
            <a:pPr defTabSz="642882" fontAlgn="base">
              <a:spcBef>
                <a:spcPct val="0"/>
              </a:spcBef>
              <a:spcAft>
                <a:spcPct val="0"/>
              </a:spcAft>
              <a:defRPr/>
            </a:pPr>
            <a:r>
              <a:rPr lang="en-US" sz="2000" b="1" dirty="0">
                <a:solidFill>
                  <a:srgbClr val="B58B80">
                    <a:lumMod val="20000"/>
                    <a:lumOff val="80000"/>
                  </a:srgbClr>
                </a:solidFill>
                <a:latin typeface="Palatino" charset="0"/>
                <a:ea typeface="ヒラギノ明朝 ProN W3" charset="-128"/>
                <a:cs typeface="ヒラギノ明朝 ProN W3" charset="-128"/>
                <a:sym typeface="Palatino" charset="0"/>
              </a:rPr>
              <a:t>Official Drought Onset</a:t>
            </a:r>
          </a:p>
        </p:txBody>
      </p:sp>
      <p:sp>
        <p:nvSpPr>
          <p:cNvPr id="11" name="TextBox 10"/>
          <p:cNvSpPr txBox="1"/>
          <p:nvPr/>
        </p:nvSpPr>
        <p:spPr>
          <a:xfrm>
            <a:off x="71438" y="5402461"/>
            <a:ext cx="1250156" cy="1296014"/>
          </a:xfrm>
          <a:prstGeom prst="rect">
            <a:avLst/>
          </a:prstGeom>
          <a:solidFill>
            <a:srgbClr val="FF0000"/>
          </a:solidFill>
        </p:spPr>
        <p:txBody>
          <a:bodyPr lIns="64274" tIns="32137" rIns="64274" bIns="32137">
            <a:spAutoFit/>
          </a:bodyPr>
          <a:lstStyle/>
          <a:p>
            <a:pPr defTabSz="642882" fontAlgn="base">
              <a:spcBef>
                <a:spcPct val="0"/>
              </a:spcBef>
              <a:spcAft>
                <a:spcPct val="0"/>
              </a:spcAft>
              <a:defRPr/>
            </a:pPr>
            <a:r>
              <a:rPr lang="en-US" sz="2000" b="1" dirty="0">
                <a:solidFill>
                  <a:srgbClr val="B58B80">
                    <a:lumMod val="20000"/>
                    <a:lumOff val="80000"/>
                  </a:srgbClr>
                </a:solidFill>
                <a:latin typeface="Palatino" charset="0"/>
                <a:ea typeface="ヒラギノ明朝 ProN W3" charset="-128"/>
                <a:cs typeface="ヒラギノ明朝 ProN W3" charset="-128"/>
                <a:sym typeface="Palatino" charset="0"/>
              </a:rPr>
              <a:t>Official Drought  Recovery</a:t>
            </a:r>
          </a:p>
        </p:txBody>
      </p:sp>
      <p:sp>
        <p:nvSpPr>
          <p:cNvPr id="12" name="Title 11"/>
          <p:cNvSpPr>
            <a:spLocks noGrp="1"/>
          </p:cNvSpPr>
          <p:nvPr>
            <p:ph type="title"/>
          </p:nvPr>
        </p:nvSpPr>
        <p:spPr/>
        <p:txBody>
          <a:bodyPr/>
          <a:lstStyle/>
          <a:p>
            <a:pPr eaLnBrk="1" hangingPunct="1">
              <a:defRPr/>
            </a:pPr>
            <a:r>
              <a:rPr lang="en-US" dirty="0" smtClean="0"/>
              <a:t>1976-77 Drought</a:t>
            </a:r>
            <a:endParaRPr lang="en-US" dirty="0"/>
          </a:p>
        </p:txBody>
      </p:sp>
      <p:pic>
        <p:nvPicPr>
          <p:cNvPr id="25611" name="Picture 13"/>
          <p:cNvPicPr>
            <a:picLocks noChangeAspect="1"/>
          </p:cNvPicPr>
          <p:nvPr/>
        </p:nvPicPr>
        <p:blipFill>
          <a:blip r:embed="rId3">
            <a:extLst>
              <a:ext uri="{28A0092B-C50C-407E-A947-70E740481C1C}">
                <a14:useLocalDpi xmlns:a14="http://schemas.microsoft.com/office/drawing/2010/main" val="0"/>
              </a:ext>
            </a:extLst>
          </a:blip>
          <a:srcRect r="2209"/>
          <a:stretch>
            <a:fillRect/>
          </a:stretch>
        </p:blipFill>
        <p:spPr bwMode="auto">
          <a:xfrm>
            <a:off x="7090172" y="1821656"/>
            <a:ext cx="2087314" cy="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p:cNvPicPr>
            <a:picLocks noChangeAspect="1"/>
          </p:cNvPicPr>
          <p:nvPr/>
        </p:nvPicPr>
        <p:blipFill>
          <a:blip r:embed="rId4">
            <a:extLst>
              <a:ext uri="{28A0092B-C50C-407E-A947-70E740481C1C}">
                <a14:useLocalDpi xmlns:a14="http://schemas.microsoft.com/office/drawing/2010/main" val="0"/>
              </a:ext>
            </a:extLst>
          </a:blip>
          <a:srcRect r="41515"/>
          <a:stretch>
            <a:fillRect/>
          </a:stretch>
        </p:blipFill>
        <p:spPr bwMode="auto">
          <a:xfrm>
            <a:off x="7090172" y="2196703"/>
            <a:ext cx="2116336" cy="29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fontScale="90000"/>
          </a:bodyPr>
          <a:lstStyle/>
          <a:p>
            <a:pPr algn="l"/>
            <a:r>
              <a:rPr lang="en-US" dirty="0" smtClean="0"/>
              <a:t>1)  The role of climatology and retrospective analysis in GDIS, and hydrologic initial conditions</a:t>
            </a:r>
            <a:endParaRPr lang="en-US" dirty="0"/>
          </a:p>
        </p:txBody>
      </p:sp>
    </p:spTree>
    <p:extLst>
      <p:ext uri="{BB962C8B-B14F-4D97-AF65-F5344CB8AC3E}">
        <p14:creationId xmlns:p14="http://schemas.microsoft.com/office/powerpoint/2010/main" val="921760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0" y="1150814"/>
            <a:ext cx="9144000" cy="5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74" tIns="32137" rIns="64274" bIns="32137">
            <a:spAutoFit/>
          </a:bodyPr>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defTabSz="642915" eaLnBrk="1" fontAlgn="base" hangingPunct="1">
              <a:spcBef>
                <a:spcPct val="0"/>
              </a:spcBef>
              <a:spcAft>
                <a:spcPct val="0"/>
              </a:spcAft>
              <a:buClrTx/>
              <a:buSzTx/>
              <a:buNone/>
            </a:pPr>
            <a:r>
              <a:rPr lang="en-US" altLang="en-US" sz="1700" dirty="0">
                <a:solidFill>
                  <a:srgbClr val="000090"/>
                </a:solidFill>
                <a:latin typeface="Palatino" charset="0"/>
                <a:ea typeface="ヒラギノ明朝 ProN W3" charset="-128"/>
                <a:sym typeface="Palatino" charset="0"/>
              </a:rPr>
              <a:t>Table 3: Number of WRIAs under class 3 or more severe drought according to DMS indicators during the 2000-2001 drought. </a:t>
            </a:r>
          </a:p>
        </p:txBody>
      </p:sp>
      <p:sp>
        <p:nvSpPr>
          <p:cNvPr id="26627" name="Right Arrow 5"/>
          <p:cNvSpPr>
            <a:spLocks noChangeArrowheads="1"/>
          </p:cNvSpPr>
          <p:nvPr/>
        </p:nvSpPr>
        <p:spPr bwMode="auto">
          <a:xfrm>
            <a:off x="1303734" y="4179096"/>
            <a:ext cx="687586" cy="272355"/>
          </a:xfrm>
          <a:prstGeom prst="rightArrow">
            <a:avLst>
              <a:gd name="adj1" fmla="val 50000"/>
              <a:gd name="adj2" fmla="val 50024"/>
            </a:avLst>
          </a:prstGeom>
          <a:solidFill>
            <a:srgbClr val="FF0000"/>
          </a:solidFill>
          <a:ln w="25400">
            <a:solidFill>
              <a:srgbClr val="5F7BAE">
                <a:alpha val="50195"/>
              </a:srgbClr>
            </a:solidFill>
            <a:round/>
            <a:headEnd/>
            <a:tailEnd/>
          </a:ln>
        </p:spPr>
        <p:txBody>
          <a:bodyPr lIns="64274" tIns="32137" rIns="64274" bIns="32137"/>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algn="ctr" defTabSz="642915" eaLnBrk="1" fontAlgn="base" hangingPunct="1">
              <a:spcBef>
                <a:spcPct val="0"/>
              </a:spcBef>
              <a:spcAft>
                <a:spcPct val="0"/>
              </a:spcAft>
              <a:buClrTx/>
              <a:buSzTx/>
              <a:buNone/>
            </a:pPr>
            <a:endParaRPr lang="en-US" altLang="en-US" sz="2800" dirty="0">
              <a:solidFill>
                <a:srgbClr val="5F7BAE"/>
              </a:solidFill>
              <a:latin typeface="Palatino" charset="0"/>
              <a:ea typeface="ヒラギノ明朝 ProN W3" charset="-128"/>
              <a:sym typeface="Palatino" charset="0"/>
            </a:endParaRPr>
          </a:p>
        </p:txBody>
      </p:sp>
      <p:sp>
        <p:nvSpPr>
          <p:cNvPr id="26628" name="Right Arrow 6"/>
          <p:cNvSpPr>
            <a:spLocks noChangeArrowheads="1"/>
          </p:cNvSpPr>
          <p:nvPr/>
        </p:nvSpPr>
        <p:spPr bwMode="auto">
          <a:xfrm>
            <a:off x="1303734" y="5625705"/>
            <a:ext cx="687586" cy="272355"/>
          </a:xfrm>
          <a:prstGeom prst="rightArrow">
            <a:avLst>
              <a:gd name="adj1" fmla="val 50000"/>
              <a:gd name="adj2" fmla="val 50024"/>
            </a:avLst>
          </a:prstGeom>
          <a:solidFill>
            <a:srgbClr val="FF0000"/>
          </a:solidFill>
          <a:ln w="25400">
            <a:solidFill>
              <a:srgbClr val="5F7BAE">
                <a:alpha val="50195"/>
              </a:srgbClr>
            </a:solidFill>
            <a:round/>
            <a:headEnd/>
            <a:tailEnd/>
          </a:ln>
        </p:spPr>
        <p:txBody>
          <a:bodyPr lIns="64274" tIns="32137" rIns="64274" bIns="32137"/>
          <a:lstStyle>
            <a:lvl1pPr algn="l" eaLnBrk="0" hangingPunct="0">
              <a:spcBef>
                <a:spcPct val="20000"/>
              </a:spcBef>
              <a:buClr>
                <a:schemeClr val="accent1"/>
              </a:buClr>
              <a:buSzPct val="70000"/>
              <a:buFont typeface="Wingdings 2" charset="2"/>
              <a:buChar char=""/>
              <a:defRPr sz="4600">
                <a:solidFill>
                  <a:schemeClr val="tx2"/>
                </a:solidFill>
                <a:latin typeface="Franklin Gothic Book" charset="0"/>
                <a:ea typeface="ＭＳ Ｐゴシック" charset="-128"/>
              </a:defRPr>
            </a:lvl1pPr>
            <a:lvl2pPr marL="37931725" indent="-37474525" algn="l" eaLnBrk="0" hangingPunct="0">
              <a:spcBef>
                <a:spcPct val="20000"/>
              </a:spcBef>
              <a:buClr>
                <a:schemeClr val="accent1"/>
              </a:buClr>
              <a:buSzPct val="70000"/>
              <a:buFont typeface="Wingdings 2" charset="2"/>
              <a:buChar char=""/>
              <a:defRPr sz="4000">
                <a:solidFill>
                  <a:schemeClr val="tx2"/>
                </a:solidFill>
                <a:latin typeface="Franklin Gothic Book" charset="0"/>
                <a:ea typeface="ＭＳ Ｐゴシック" charset="-128"/>
              </a:defRPr>
            </a:lvl2pPr>
            <a:lvl3pPr marL="1624013" indent="-323850" algn="l" eaLnBrk="0" hangingPunct="0">
              <a:spcBef>
                <a:spcPct val="20000"/>
              </a:spcBef>
              <a:buClr>
                <a:schemeClr val="accent1"/>
              </a:buClr>
              <a:buSzPct val="70000"/>
              <a:buFont typeface="Wingdings 2" charset="2"/>
              <a:buChar char=""/>
              <a:defRPr sz="3400">
                <a:solidFill>
                  <a:schemeClr val="tx2"/>
                </a:solidFill>
                <a:latin typeface="Franklin Gothic Book" charset="0"/>
                <a:ea typeface="ＭＳ Ｐゴシック" charset="-128"/>
              </a:defRPr>
            </a:lvl3pPr>
            <a:lvl4pPr marL="2274888" indent="-323850"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4pPr>
            <a:lvl5pPr marL="2925763" indent="-323850" algn="l" eaLnBrk="0" hangingPunct="0">
              <a:spcBef>
                <a:spcPct val="20000"/>
              </a:spcBef>
              <a:buClr>
                <a:schemeClr val="accent1"/>
              </a:buClr>
              <a:buSzPct val="60000"/>
              <a:buFont typeface="Wingdings 2" charset="2"/>
              <a:buChar char=""/>
              <a:defRPr sz="2600">
                <a:solidFill>
                  <a:schemeClr val="tx2"/>
                </a:solidFill>
                <a:latin typeface="Franklin Gothic Book" charset="0"/>
                <a:ea typeface="ＭＳ Ｐゴシック" charset="-128"/>
              </a:defRPr>
            </a:lvl5pPr>
            <a:lvl6pPr marL="33829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6pPr>
            <a:lvl7pPr marL="38401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7pPr>
            <a:lvl8pPr marL="42973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8pPr>
            <a:lvl9pPr marL="4754563" indent="-323850" eaLnBrk="0" fontAlgn="base" hangingPunct="0">
              <a:spcBef>
                <a:spcPct val="20000"/>
              </a:spcBef>
              <a:spcAft>
                <a:spcPct val="0"/>
              </a:spcAft>
              <a:buClr>
                <a:schemeClr val="accent1"/>
              </a:buClr>
              <a:buSzPct val="60000"/>
              <a:buFont typeface="Wingdings 2" charset="2"/>
              <a:buChar char=""/>
              <a:defRPr sz="2600">
                <a:solidFill>
                  <a:schemeClr val="tx2"/>
                </a:solidFill>
                <a:latin typeface="Franklin Gothic Book" charset="0"/>
                <a:ea typeface="ＭＳ Ｐゴシック" charset="-128"/>
              </a:defRPr>
            </a:lvl9pPr>
          </a:lstStyle>
          <a:p>
            <a:pPr algn="ctr" defTabSz="642915" eaLnBrk="1" fontAlgn="base" hangingPunct="1">
              <a:spcBef>
                <a:spcPct val="0"/>
              </a:spcBef>
              <a:spcAft>
                <a:spcPct val="0"/>
              </a:spcAft>
              <a:buClrTx/>
              <a:buSzTx/>
              <a:buNone/>
            </a:pPr>
            <a:endParaRPr lang="en-US" altLang="en-US" sz="2800" dirty="0">
              <a:solidFill>
                <a:srgbClr val="5F7BAE"/>
              </a:solidFill>
              <a:latin typeface="Palatino" charset="0"/>
              <a:ea typeface="ヒラギノ明朝 ProN W3" charset="-128"/>
              <a:sym typeface="Palatino" charset="0"/>
            </a:endParaRPr>
          </a:p>
        </p:txBody>
      </p:sp>
      <p:pic>
        <p:nvPicPr>
          <p:cNvPr id="26629" name="Picture 7"/>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714502"/>
            <a:ext cx="5027414" cy="515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70000"/>
              <a:buFont typeface="Wingdings 2" charset="2"/>
              <a:buChar char=""/>
              <a:defRPr sz="3200">
                <a:solidFill>
                  <a:schemeClr val="tx2"/>
                </a:solidFill>
                <a:latin typeface="Franklin Gothic Book" charset="0"/>
                <a:ea typeface="ＭＳ Ｐゴシック" charset="-128"/>
              </a:defRPr>
            </a:lvl1pPr>
            <a:lvl2pPr marL="26667066" indent="-26345643"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2pPr>
            <a:lvl3pPr marL="1141728" indent="-227676" algn="l" eaLnBrk="0" hangingPunct="0">
              <a:spcBef>
                <a:spcPct val="20000"/>
              </a:spcBef>
              <a:buClr>
                <a:schemeClr val="accent1"/>
              </a:buClr>
              <a:buSzPct val="70000"/>
              <a:buFont typeface="Wingdings 2" charset="2"/>
              <a:buChar char=""/>
              <a:defRPr sz="2400">
                <a:solidFill>
                  <a:schemeClr val="tx2"/>
                </a:solidFill>
                <a:latin typeface="Franklin Gothic Book" charset="0"/>
                <a:ea typeface="ＭＳ Ｐゴシック" charset="-128"/>
              </a:defRPr>
            </a:lvl3pPr>
            <a:lvl4pPr marL="1599310" indent="-227676" algn="l" eaLnBrk="0" hangingPunct="0">
              <a:spcBef>
                <a:spcPct val="20000"/>
              </a:spcBef>
              <a:buClr>
                <a:schemeClr val="accent1"/>
              </a:buClr>
              <a:buSzPct val="70000"/>
              <a:buFont typeface="Wingdings 2" charset="2"/>
              <a:buChar char=""/>
              <a:defRPr sz="2000">
                <a:solidFill>
                  <a:schemeClr val="tx2"/>
                </a:solidFill>
                <a:latin typeface="Franklin Gothic Book" charset="0"/>
                <a:ea typeface="ＭＳ Ｐゴシック" charset="-128"/>
              </a:defRPr>
            </a:lvl4pPr>
            <a:lvl5pPr marL="2056894" indent="-227676" algn="l" eaLnBrk="0" hangingPunct="0">
              <a:spcBef>
                <a:spcPct val="20000"/>
              </a:spcBef>
              <a:buClr>
                <a:schemeClr val="accent1"/>
              </a:buClr>
              <a:buSzPct val="60000"/>
              <a:buFont typeface="Wingdings 2" charset="2"/>
              <a:buChar char=""/>
              <a:defRPr sz="1800">
                <a:solidFill>
                  <a:schemeClr val="tx2"/>
                </a:solidFill>
                <a:latin typeface="Franklin Gothic Book" charset="0"/>
                <a:ea typeface="ＭＳ Ｐゴシック" charset="-128"/>
              </a:defRPr>
            </a:lvl5pPr>
            <a:lvl6pPr marL="237831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6pPr>
            <a:lvl7pPr marL="2699743"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7pPr>
            <a:lvl8pPr marL="302116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8pPr>
            <a:lvl9pPr marL="3342591"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9pPr>
          </a:lstStyle>
          <a:p>
            <a:pPr algn="r" eaLnBrk="1" hangingPunct="1">
              <a:spcBef>
                <a:spcPct val="0"/>
              </a:spcBef>
              <a:buClrTx/>
              <a:buSzTx/>
              <a:buFontTx/>
              <a:buNone/>
            </a:pPr>
            <a:fld id="{8574E0E8-A6FA-4B76-AA3E-908E4E7D60B1}" type="slidenum">
              <a:rPr lang="en-US" altLang="en-US" sz="1200">
                <a:solidFill>
                  <a:srgbClr val="800000"/>
                </a:solidFill>
                <a:latin typeface="Palatino" charset="0"/>
                <a:ea typeface="ヒラギノ明朝 ProN W3" charset="-128"/>
              </a:rPr>
              <a:pPr algn="r" eaLnBrk="1" hangingPunct="1">
                <a:spcBef>
                  <a:spcPct val="0"/>
                </a:spcBef>
                <a:buClrTx/>
                <a:buSzTx/>
                <a:buFontTx/>
                <a:buNone/>
              </a:pPr>
              <a:t>20</a:t>
            </a:fld>
            <a:endParaRPr lang="en-US" altLang="en-US" sz="1200" dirty="0">
              <a:solidFill>
                <a:srgbClr val="800000"/>
              </a:solidFill>
              <a:latin typeface="Palatino" charset="0"/>
              <a:ea typeface="ヒラギノ明朝 ProN W3" charset="-128"/>
            </a:endParaRPr>
          </a:p>
        </p:txBody>
      </p:sp>
      <p:sp>
        <p:nvSpPr>
          <p:cNvPr id="26631" name="Date Placeholder 7"/>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1"/>
              </a:buClr>
              <a:buSzPct val="70000"/>
              <a:buFont typeface="Wingdings 2" charset="2"/>
              <a:buChar char=""/>
              <a:defRPr sz="3200">
                <a:solidFill>
                  <a:schemeClr val="tx2"/>
                </a:solidFill>
                <a:latin typeface="Franklin Gothic Book" charset="0"/>
                <a:ea typeface="ＭＳ Ｐゴシック" charset="-128"/>
              </a:defRPr>
            </a:lvl1pPr>
            <a:lvl2pPr marL="26667066" indent="-26345643" algn="l" eaLnBrk="0" hangingPunct="0">
              <a:spcBef>
                <a:spcPct val="20000"/>
              </a:spcBef>
              <a:buClr>
                <a:schemeClr val="accent1"/>
              </a:buClr>
              <a:buSzPct val="70000"/>
              <a:buFont typeface="Wingdings 2" charset="2"/>
              <a:buChar char=""/>
              <a:defRPr sz="2800">
                <a:solidFill>
                  <a:schemeClr val="tx2"/>
                </a:solidFill>
                <a:latin typeface="Franklin Gothic Book" charset="0"/>
                <a:ea typeface="ＭＳ Ｐゴシック" charset="-128"/>
              </a:defRPr>
            </a:lvl2pPr>
            <a:lvl3pPr marL="1141728" indent="-227676" algn="l" eaLnBrk="0" hangingPunct="0">
              <a:spcBef>
                <a:spcPct val="20000"/>
              </a:spcBef>
              <a:buClr>
                <a:schemeClr val="accent1"/>
              </a:buClr>
              <a:buSzPct val="70000"/>
              <a:buFont typeface="Wingdings 2" charset="2"/>
              <a:buChar char=""/>
              <a:defRPr sz="2400">
                <a:solidFill>
                  <a:schemeClr val="tx2"/>
                </a:solidFill>
                <a:latin typeface="Franklin Gothic Book" charset="0"/>
                <a:ea typeface="ＭＳ Ｐゴシック" charset="-128"/>
              </a:defRPr>
            </a:lvl3pPr>
            <a:lvl4pPr marL="1599310" indent="-227676" algn="l" eaLnBrk="0" hangingPunct="0">
              <a:spcBef>
                <a:spcPct val="20000"/>
              </a:spcBef>
              <a:buClr>
                <a:schemeClr val="accent1"/>
              </a:buClr>
              <a:buSzPct val="70000"/>
              <a:buFont typeface="Wingdings 2" charset="2"/>
              <a:buChar char=""/>
              <a:defRPr sz="2000">
                <a:solidFill>
                  <a:schemeClr val="tx2"/>
                </a:solidFill>
                <a:latin typeface="Franklin Gothic Book" charset="0"/>
                <a:ea typeface="ＭＳ Ｐゴシック" charset="-128"/>
              </a:defRPr>
            </a:lvl4pPr>
            <a:lvl5pPr marL="2056894" indent="-227676" algn="l" eaLnBrk="0" hangingPunct="0">
              <a:spcBef>
                <a:spcPct val="20000"/>
              </a:spcBef>
              <a:buClr>
                <a:schemeClr val="accent1"/>
              </a:buClr>
              <a:buSzPct val="60000"/>
              <a:buFont typeface="Wingdings 2" charset="2"/>
              <a:buChar char=""/>
              <a:defRPr sz="1800">
                <a:solidFill>
                  <a:schemeClr val="tx2"/>
                </a:solidFill>
                <a:latin typeface="Franklin Gothic Book" charset="0"/>
                <a:ea typeface="ＭＳ Ｐゴシック" charset="-128"/>
              </a:defRPr>
            </a:lvl5pPr>
            <a:lvl6pPr marL="237831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6pPr>
            <a:lvl7pPr marL="2699743"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7pPr>
            <a:lvl8pPr marL="3021167"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8pPr>
            <a:lvl9pPr marL="3342591" indent="-227676" eaLnBrk="0" fontAlgn="base" hangingPunct="0">
              <a:spcBef>
                <a:spcPct val="20000"/>
              </a:spcBef>
              <a:spcAft>
                <a:spcPct val="0"/>
              </a:spcAft>
              <a:buClr>
                <a:schemeClr val="accent1"/>
              </a:buClr>
              <a:buSzPct val="60000"/>
              <a:buFont typeface="Wingdings 2" charset="2"/>
              <a:buChar char=""/>
              <a:defRPr sz="1800">
                <a:solidFill>
                  <a:schemeClr val="tx2"/>
                </a:solidFill>
                <a:latin typeface="Franklin Gothic Book" charset="0"/>
                <a:ea typeface="ＭＳ Ｐゴシック" charset="-128"/>
              </a:defRPr>
            </a:lvl9pPr>
          </a:lstStyle>
          <a:p>
            <a:pPr eaLnBrk="1" hangingPunct="1">
              <a:spcBef>
                <a:spcPct val="0"/>
              </a:spcBef>
              <a:buClrTx/>
              <a:buSzTx/>
              <a:buFontTx/>
              <a:buNone/>
            </a:pPr>
            <a:fld id="{42ADBBF5-26E8-4A1B-A533-DBAC40A533D8}" type="datetime12">
              <a:rPr lang="en-US" altLang="en-US" sz="1200">
                <a:solidFill>
                  <a:srgbClr val="D38E27"/>
                </a:solidFill>
                <a:latin typeface="Palatino" charset="0"/>
                <a:ea typeface="ヒラギノ明朝 ProN W3" charset="-128"/>
              </a:rPr>
              <a:pPr eaLnBrk="1" hangingPunct="1">
                <a:spcBef>
                  <a:spcPct val="0"/>
                </a:spcBef>
                <a:buClrTx/>
                <a:buSzTx/>
                <a:buFontTx/>
                <a:buNone/>
              </a:pPr>
              <a:t>6:40 AM</a:t>
            </a:fld>
            <a:endParaRPr lang="en-US" altLang="en-US" sz="1200" dirty="0">
              <a:solidFill>
                <a:srgbClr val="D38E27"/>
              </a:solidFill>
              <a:latin typeface="Palatino" charset="0"/>
              <a:ea typeface="ヒラギノ明朝 ProN W3" charset="-128"/>
            </a:endParaRPr>
          </a:p>
        </p:txBody>
      </p:sp>
      <p:sp>
        <p:nvSpPr>
          <p:cNvPr id="12" name="TextBox 11"/>
          <p:cNvSpPr txBox="1"/>
          <p:nvPr/>
        </p:nvSpPr>
        <p:spPr>
          <a:xfrm>
            <a:off x="71438" y="3804049"/>
            <a:ext cx="1250156" cy="988237"/>
          </a:xfrm>
          <a:prstGeom prst="rect">
            <a:avLst/>
          </a:prstGeom>
          <a:solidFill>
            <a:srgbClr val="FF0000"/>
          </a:solidFill>
        </p:spPr>
        <p:txBody>
          <a:bodyPr lIns="64274" tIns="32137" rIns="64274" bIns="32137">
            <a:spAutoFit/>
          </a:bodyPr>
          <a:lstStyle/>
          <a:p>
            <a:pPr defTabSz="642915" fontAlgn="base">
              <a:spcBef>
                <a:spcPct val="0"/>
              </a:spcBef>
              <a:spcAft>
                <a:spcPct val="0"/>
              </a:spcAft>
              <a:defRPr/>
            </a:pPr>
            <a:r>
              <a:rPr lang="en-US" sz="2000" b="1" dirty="0">
                <a:solidFill>
                  <a:srgbClr val="B58B80">
                    <a:lumMod val="20000"/>
                    <a:lumOff val="80000"/>
                  </a:srgbClr>
                </a:solidFill>
                <a:latin typeface="Palatino" charset="0"/>
                <a:ea typeface="ヒラギノ明朝 ProN W3" charset="-128"/>
                <a:cs typeface="ヒラギノ明朝 ProN W3" charset="-128"/>
                <a:sym typeface="Palatino" charset="0"/>
              </a:rPr>
              <a:t>Official Drought Onset</a:t>
            </a:r>
          </a:p>
        </p:txBody>
      </p:sp>
      <p:sp>
        <p:nvSpPr>
          <p:cNvPr id="13" name="TextBox 12"/>
          <p:cNvSpPr txBox="1"/>
          <p:nvPr/>
        </p:nvSpPr>
        <p:spPr>
          <a:xfrm>
            <a:off x="71438" y="5250656"/>
            <a:ext cx="1250156" cy="1296014"/>
          </a:xfrm>
          <a:prstGeom prst="rect">
            <a:avLst/>
          </a:prstGeom>
          <a:solidFill>
            <a:srgbClr val="FF0000"/>
          </a:solidFill>
        </p:spPr>
        <p:txBody>
          <a:bodyPr lIns="64274" tIns="32137" rIns="64274" bIns="32137">
            <a:spAutoFit/>
          </a:bodyPr>
          <a:lstStyle/>
          <a:p>
            <a:pPr defTabSz="642915" fontAlgn="base">
              <a:spcBef>
                <a:spcPct val="0"/>
              </a:spcBef>
              <a:spcAft>
                <a:spcPct val="0"/>
              </a:spcAft>
              <a:defRPr/>
            </a:pPr>
            <a:r>
              <a:rPr lang="en-US" sz="2000" b="1" dirty="0">
                <a:solidFill>
                  <a:srgbClr val="B58B80">
                    <a:lumMod val="20000"/>
                    <a:lumOff val="80000"/>
                  </a:srgbClr>
                </a:solidFill>
                <a:latin typeface="Palatino" charset="0"/>
                <a:ea typeface="ヒラギノ明朝 ProN W3" charset="-128"/>
                <a:cs typeface="ヒラギノ明朝 ProN W3" charset="-128"/>
                <a:sym typeface="Palatino" charset="0"/>
              </a:rPr>
              <a:t>Official Drought  Recovery</a:t>
            </a:r>
          </a:p>
        </p:txBody>
      </p:sp>
      <p:sp>
        <p:nvSpPr>
          <p:cNvPr id="14" name="Title 13"/>
          <p:cNvSpPr>
            <a:spLocks noGrp="1"/>
          </p:cNvSpPr>
          <p:nvPr>
            <p:ph type="title"/>
          </p:nvPr>
        </p:nvSpPr>
        <p:spPr/>
        <p:txBody>
          <a:bodyPr/>
          <a:lstStyle/>
          <a:p>
            <a:pPr eaLnBrk="1" hangingPunct="1">
              <a:defRPr/>
            </a:pPr>
            <a:r>
              <a:rPr lang="en-US" dirty="0" smtClean="0"/>
              <a:t>2000-01 Drought</a:t>
            </a:r>
            <a:endParaRPr lang="en-US" dirty="0"/>
          </a:p>
        </p:txBody>
      </p:sp>
      <p:pic>
        <p:nvPicPr>
          <p:cNvPr id="26635" name="Picture 14"/>
          <p:cNvPicPr>
            <a:picLocks noChangeAspect="1"/>
          </p:cNvPicPr>
          <p:nvPr/>
        </p:nvPicPr>
        <p:blipFill>
          <a:blip r:embed="rId3">
            <a:extLst>
              <a:ext uri="{28A0092B-C50C-407E-A947-70E740481C1C}">
                <a14:useLocalDpi xmlns:a14="http://schemas.microsoft.com/office/drawing/2010/main" val="0"/>
              </a:ext>
            </a:extLst>
          </a:blip>
          <a:srcRect r="2209"/>
          <a:stretch>
            <a:fillRect/>
          </a:stretch>
        </p:blipFill>
        <p:spPr bwMode="auto">
          <a:xfrm>
            <a:off x="7090172" y="1821656"/>
            <a:ext cx="2087314" cy="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5"/>
          <p:cNvPicPr>
            <a:picLocks noChangeAspect="1"/>
          </p:cNvPicPr>
          <p:nvPr/>
        </p:nvPicPr>
        <p:blipFill>
          <a:blip r:embed="rId4">
            <a:extLst>
              <a:ext uri="{28A0092B-C50C-407E-A947-70E740481C1C}">
                <a14:useLocalDpi xmlns:a14="http://schemas.microsoft.com/office/drawing/2010/main" val="0"/>
              </a:ext>
            </a:extLst>
          </a:blip>
          <a:srcRect r="41515"/>
          <a:stretch>
            <a:fillRect/>
          </a:stretch>
        </p:blipFill>
        <p:spPr bwMode="auto">
          <a:xfrm>
            <a:off x="7090172" y="2196703"/>
            <a:ext cx="2116336" cy="29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752600"/>
          </a:xfrm>
        </p:spPr>
        <p:txBody>
          <a:bodyPr>
            <a:normAutofit fontScale="90000"/>
          </a:bodyPr>
          <a:lstStyle/>
          <a:p>
            <a:r>
              <a:rPr lang="en-US" b="1" dirty="0" smtClean="0"/>
              <a:t>Implications for GDIS:  Resistance to top down approaches (but that is the norm for weather forecasts??)</a:t>
            </a:r>
            <a:endParaRPr lang="en-US" b="1" dirty="0"/>
          </a:p>
        </p:txBody>
      </p:sp>
    </p:spTree>
    <p:extLst>
      <p:ext uri="{BB962C8B-B14F-4D97-AF65-F5344CB8AC3E}">
        <p14:creationId xmlns:p14="http://schemas.microsoft.com/office/powerpoint/2010/main" val="182382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In conclusion …</a:t>
            </a:r>
            <a:endParaRPr lang="en-US" dirty="0"/>
          </a:p>
        </p:txBody>
      </p:sp>
      <p:sp>
        <p:nvSpPr>
          <p:cNvPr id="3" name="Subtitle 2"/>
          <p:cNvSpPr>
            <a:spLocks noGrp="1"/>
          </p:cNvSpPr>
          <p:nvPr>
            <p:ph type="subTitle" idx="1"/>
          </p:nvPr>
        </p:nvSpPr>
        <p:spPr>
          <a:xfrm>
            <a:off x="457200" y="2133600"/>
            <a:ext cx="8229600" cy="4343400"/>
          </a:xfrm>
        </p:spPr>
        <p:txBody>
          <a:bodyPr>
            <a:normAutofit lnSpcReduction="10000"/>
          </a:bodyPr>
          <a:lstStyle/>
          <a:p>
            <a:pPr marL="457200" indent="-457200" algn="l">
              <a:buFont typeface="Wingdings" panose="05000000000000000000" pitchFamily="2" charset="2"/>
              <a:buChar char="§"/>
            </a:pPr>
            <a:r>
              <a:rPr lang="en-US" dirty="0" smtClean="0">
                <a:solidFill>
                  <a:schemeClr val="tx1"/>
                </a:solidFill>
              </a:rPr>
              <a:t>Critical importance of a) retrospective LSM forcings and analysis and b) statistically consistent real-time LSM forcings</a:t>
            </a:r>
          </a:p>
          <a:p>
            <a:pPr marL="457200" indent="-457200" algn="l">
              <a:buFont typeface="Wingdings" panose="05000000000000000000" pitchFamily="2" charset="2"/>
              <a:buChar char="§"/>
            </a:pPr>
            <a:r>
              <a:rPr lang="en-US" dirty="0" smtClean="0">
                <a:solidFill>
                  <a:schemeClr val="tx1"/>
                </a:solidFill>
              </a:rPr>
              <a:t>Drought predictability is mostly governed by hydrologic initial conditions beyond weather forecast time scales (order 1 week)</a:t>
            </a:r>
          </a:p>
          <a:p>
            <a:pPr marL="457200" indent="-457200" algn="l">
              <a:buFont typeface="Wingdings" panose="05000000000000000000" pitchFamily="2" charset="2"/>
              <a:buChar char="§"/>
            </a:pPr>
            <a:r>
              <a:rPr lang="en-US" dirty="0" smtClean="0">
                <a:solidFill>
                  <a:schemeClr val="tx1"/>
                </a:solidFill>
              </a:rPr>
              <a:t>Objective drought monitors can aid in detection of drought onset and termination, but other (non-physical) factors often govern </a:t>
            </a:r>
            <a:endParaRPr lang="en-US" dirty="0">
              <a:solidFill>
                <a:schemeClr val="tx1"/>
              </a:solidFill>
            </a:endParaRPr>
          </a:p>
        </p:txBody>
      </p:sp>
    </p:spTree>
    <p:extLst>
      <p:ext uri="{BB962C8B-B14F-4D97-AF65-F5344CB8AC3E}">
        <p14:creationId xmlns:p14="http://schemas.microsoft.com/office/powerpoint/2010/main" val="115066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60006"/>
            <a:ext cx="7772400" cy="609600"/>
          </a:xfrm>
        </p:spPr>
        <p:txBody>
          <a:bodyPr>
            <a:normAutofit fontScale="90000"/>
          </a:bodyPr>
          <a:lstStyle/>
          <a:p>
            <a:pPr algn="l" eaLnBrk="1" hangingPunct="1">
              <a:defRPr/>
            </a:pPr>
            <a:r>
              <a:rPr lang="en-US" sz="3200" b="0" dirty="0" smtClean="0">
                <a:latin typeface="+mn-lt"/>
                <a:cs typeface="+mj-cs"/>
              </a:rPr>
              <a:t>Simulations – implementation for US Surface Water Monitor</a:t>
            </a:r>
            <a:endParaRPr lang="en-US" sz="3200" b="0" dirty="0">
              <a:latin typeface="+mn-lt"/>
              <a:cs typeface="+mj-cs"/>
            </a:endParaRPr>
          </a:p>
        </p:txBody>
      </p:sp>
      <p:sp>
        <p:nvSpPr>
          <p:cNvPr id="334852" name="Text Box 4"/>
          <p:cNvSpPr txBox="1">
            <a:spLocks noChangeArrowheads="1"/>
          </p:cNvSpPr>
          <p:nvPr/>
        </p:nvSpPr>
        <p:spPr bwMode="auto">
          <a:xfrm>
            <a:off x="6705600" y="3728720"/>
            <a:ext cx="2438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itchFamily="34" charset="0"/>
              </a:defRPr>
            </a:lvl1pPr>
            <a:lvl2pPr marL="914400" indent="-342900">
              <a:defRPr>
                <a:solidFill>
                  <a:schemeClr val="tx1"/>
                </a:solidFill>
                <a:latin typeface="Arial" pitchFamily="34" charset="0"/>
              </a:defRPr>
            </a:lvl2pPr>
            <a:lvl3pPr marL="1374775" indent="-346075">
              <a:defRPr>
                <a:solidFill>
                  <a:schemeClr val="tx1"/>
                </a:solidFill>
                <a:latin typeface="Arial" pitchFamily="34" charset="0"/>
              </a:defRPr>
            </a:lvl3pPr>
            <a:lvl4pPr marL="1489075">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r" defTabSz="457200">
              <a:defRPr/>
            </a:pPr>
            <a:r>
              <a:rPr lang="en-US" sz="2000" b="1" dirty="0" smtClean="0">
                <a:solidFill>
                  <a:srgbClr val="000000"/>
                </a:solidFill>
                <a:latin typeface="Calibri"/>
              </a:rPr>
              <a:t>Forecast Products</a:t>
            </a:r>
          </a:p>
          <a:p>
            <a:pPr algn="r" defTabSz="457200">
              <a:defRPr/>
            </a:pPr>
            <a:r>
              <a:rPr lang="en-US" sz="2000" b="1" dirty="0" smtClean="0">
                <a:solidFill>
                  <a:srgbClr val="008000"/>
                </a:solidFill>
                <a:latin typeface="Calibri"/>
              </a:rPr>
              <a:t>streamflow </a:t>
            </a:r>
          </a:p>
          <a:p>
            <a:pPr algn="r" defTabSz="457200">
              <a:defRPr/>
            </a:pPr>
            <a:r>
              <a:rPr lang="en-US" sz="2000" b="1" dirty="0" smtClean="0">
                <a:solidFill>
                  <a:srgbClr val="008000"/>
                </a:solidFill>
                <a:latin typeface="Calibri"/>
              </a:rPr>
              <a:t>soil moisture</a:t>
            </a:r>
          </a:p>
          <a:p>
            <a:pPr algn="r" defTabSz="457200">
              <a:defRPr/>
            </a:pPr>
            <a:r>
              <a:rPr lang="en-US" sz="2000" b="1" dirty="0" smtClean="0">
                <a:solidFill>
                  <a:srgbClr val="008000"/>
                </a:solidFill>
                <a:latin typeface="Calibri"/>
              </a:rPr>
              <a:t>runoff</a:t>
            </a:r>
          </a:p>
          <a:p>
            <a:pPr algn="r" defTabSz="457200">
              <a:defRPr/>
            </a:pPr>
            <a:r>
              <a:rPr lang="en-US" sz="2000" b="1" dirty="0" smtClean="0">
                <a:solidFill>
                  <a:srgbClr val="008000"/>
                </a:solidFill>
                <a:latin typeface="Calibri"/>
              </a:rPr>
              <a:t>snowpack</a:t>
            </a:r>
          </a:p>
        </p:txBody>
      </p:sp>
      <p:sp>
        <p:nvSpPr>
          <p:cNvPr id="334854" name="AutoShape 6"/>
          <p:cNvSpPr>
            <a:spLocks noChangeArrowheads="1"/>
          </p:cNvSpPr>
          <p:nvPr/>
        </p:nvSpPr>
        <p:spPr bwMode="auto">
          <a:xfrm>
            <a:off x="6766560" y="1930400"/>
            <a:ext cx="1402714" cy="381000"/>
          </a:xfrm>
          <a:prstGeom prst="homePlate">
            <a:avLst>
              <a:gd name="adj" fmla="val 220000"/>
            </a:avLst>
          </a:prstGeom>
          <a:solidFill>
            <a:schemeClr val="accent1">
              <a:lumMod val="60000"/>
              <a:lumOff val="40000"/>
            </a:schemeClr>
          </a:solidFill>
          <a:ln w="9525">
            <a:solidFill>
              <a:schemeClr val="tx1"/>
            </a:solidFill>
            <a:miter lim="800000"/>
            <a:headEnd/>
            <a:tailEnd/>
          </a:ln>
          <a:effectLst/>
          <a:extLst/>
        </p:spPr>
        <p:txBody>
          <a:bodyPr wrap="none" anchor="ctr"/>
          <a:lstStyle/>
          <a:p>
            <a:pPr algn="ctr" defTabSz="457200">
              <a:defRPr/>
            </a:pPr>
            <a:r>
              <a:rPr lang="en-US" sz="2000" dirty="0" smtClean="0">
                <a:solidFill>
                  <a:srgbClr val="000000"/>
                </a:solidFill>
              </a:rPr>
              <a:t>forecast</a:t>
            </a:r>
            <a:endParaRPr lang="en-US" sz="2000" dirty="0">
              <a:solidFill>
                <a:srgbClr val="000000"/>
              </a:solidFill>
            </a:endParaRPr>
          </a:p>
        </p:txBody>
      </p:sp>
      <p:grpSp>
        <p:nvGrpSpPr>
          <p:cNvPr id="4" name="Group 3"/>
          <p:cNvGrpSpPr/>
          <p:nvPr/>
        </p:nvGrpSpPr>
        <p:grpSpPr>
          <a:xfrm>
            <a:off x="6299511" y="990600"/>
            <a:ext cx="592680" cy="1906588"/>
            <a:chOff x="6218231" y="990600"/>
            <a:chExt cx="592680" cy="1906588"/>
          </a:xfrm>
        </p:grpSpPr>
        <p:sp>
          <p:nvSpPr>
            <p:cNvPr id="334857" name="Rectangle 9"/>
            <p:cNvSpPr>
              <a:spLocks noChangeArrowheads="1"/>
            </p:cNvSpPr>
            <p:nvPr/>
          </p:nvSpPr>
          <p:spPr bwMode="auto">
            <a:xfrm>
              <a:off x="6476471" y="1449388"/>
              <a:ext cx="76200" cy="1447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defRPr/>
              </a:pPr>
              <a:endParaRPr lang="en-US" dirty="0">
                <a:solidFill>
                  <a:srgbClr val="000000"/>
                </a:solidFill>
              </a:endParaRPr>
            </a:p>
          </p:txBody>
        </p:sp>
        <p:sp>
          <p:nvSpPr>
            <p:cNvPr id="334861" name="Text Box 13"/>
            <p:cNvSpPr txBox="1">
              <a:spLocks noChangeArrowheads="1"/>
            </p:cNvSpPr>
            <p:nvPr/>
          </p:nvSpPr>
          <p:spPr bwMode="auto">
            <a:xfrm>
              <a:off x="6218231" y="990600"/>
              <a:ext cx="5926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200">
                <a:defRPr/>
              </a:pPr>
              <a:r>
                <a:rPr lang="en-US" dirty="0" smtClean="0">
                  <a:solidFill>
                    <a:srgbClr val="FF0000"/>
                  </a:solidFill>
                </a:rPr>
                <a:t>now</a:t>
              </a:r>
              <a:endParaRPr lang="en-US" dirty="0">
                <a:solidFill>
                  <a:srgbClr val="FF0000"/>
                </a:solidFill>
              </a:endParaRPr>
            </a:p>
          </p:txBody>
        </p:sp>
      </p:grpSp>
      <p:grpSp>
        <p:nvGrpSpPr>
          <p:cNvPr id="7" name="Group 6"/>
          <p:cNvGrpSpPr/>
          <p:nvPr/>
        </p:nvGrpSpPr>
        <p:grpSpPr>
          <a:xfrm>
            <a:off x="4531359" y="1822212"/>
            <a:ext cx="2307279" cy="4676696"/>
            <a:chOff x="4531359" y="1822212"/>
            <a:chExt cx="2307279" cy="4676696"/>
          </a:xfrm>
        </p:grpSpPr>
        <p:sp>
          <p:nvSpPr>
            <p:cNvPr id="334853" name="AutoShape 5"/>
            <p:cNvSpPr>
              <a:spLocks noChangeArrowheads="1"/>
            </p:cNvSpPr>
            <p:nvPr/>
          </p:nvSpPr>
          <p:spPr bwMode="auto">
            <a:xfrm>
              <a:off x="4531359" y="1822212"/>
              <a:ext cx="1966595" cy="609600"/>
            </a:xfrm>
            <a:prstGeom prst="homePlate">
              <a:avLst>
                <a:gd name="adj" fmla="val 14375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57200">
                <a:defRPr/>
              </a:pPr>
              <a:r>
                <a:rPr lang="en-US" dirty="0" smtClean="0">
                  <a:solidFill>
                    <a:srgbClr val="000000"/>
                  </a:solidFill>
                </a:rPr>
                <a:t>model </a:t>
              </a:r>
              <a:r>
                <a:rPr lang="en-US" dirty="0">
                  <a:solidFill>
                    <a:srgbClr val="000000"/>
                  </a:solidFill>
                </a:rPr>
                <a:t>spin-up</a:t>
              </a:r>
            </a:p>
          </p:txBody>
        </p:sp>
        <p:sp>
          <p:nvSpPr>
            <p:cNvPr id="334864" name="AutoShape 16"/>
            <p:cNvSpPr>
              <a:spLocks noChangeArrowheads="1"/>
            </p:cNvSpPr>
            <p:nvPr/>
          </p:nvSpPr>
          <p:spPr bwMode="auto">
            <a:xfrm>
              <a:off x="5314638" y="2917508"/>
              <a:ext cx="1524000" cy="3581400"/>
            </a:xfrm>
            <a:prstGeom prst="upArrowCallout">
              <a:avLst>
                <a:gd name="adj1" fmla="val 25000"/>
                <a:gd name="adj2" fmla="val 25000"/>
                <a:gd name="adj3" fmla="val 39167"/>
                <a:gd name="adj4" fmla="val 6808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457200">
                <a:defRPr/>
              </a:pPr>
              <a:r>
                <a:rPr lang="en-US" sz="2000" dirty="0">
                  <a:solidFill>
                    <a:srgbClr val="000000"/>
                  </a:solidFill>
                </a:rPr>
                <a:t>ACIS real-time station </a:t>
              </a:r>
              <a:r>
                <a:rPr lang="en-US" sz="2000" dirty="0" smtClean="0">
                  <a:solidFill>
                    <a:srgbClr val="000000"/>
                  </a:solidFill>
                </a:rPr>
                <a:t>data</a:t>
              </a:r>
              <a:endParaRPr lang="en-US" sz="2000" dirty="0">
                <a:solidFill>
                  <a:srgbClr val="000000"/>
                </a:solidFill>
              </a:endParaRPr>
            </a:p>
          </p:txBody>
        </p:sp>
      </p:grpSp>
      <p:grpSp>
        <p:nvGrpSpPr>
          <p:cNvPr id="6" name="Group 5"/>
          <p:cNvGrpSpPr/>
          <p:nvPr/>
        </p:nvGrpSpPr>
        <p:grpSpPr>
          <a:xfrm>
            <a:off x="66040" y="1028701"/>
            <a:ext cx="5248598" cy="5470207"/>
            <a:chOff x="66040" y="1028700"/>
            <a:chExt cx="5248598" cy="5470207"/>
          </a:xfrm>
        </p:grpSpPr>
        <p:sp>
          <p:nvSpPr>
            <p:cNvPr id="334863" name="AutoShape 15"/>
            <p:cNvSpPr>
              <a:spLocks noChangeArrowheads="1"/>
            </p:cNvSpPr>
            <p:nvPr/>
          </p:nvSpPr>
          <p:spPr bwMode="auto">
            <a:xfrm>
              <a:off x="92398" y="2848610"/>
              <a:ext cx="5222240" cy="3650297"/>
            </a:xfrm>
            <a:prstGeom prst="upArrowCallout">
              <a:avLst>
                <a:gd name="adj1" fmla="val 9867"/>
                <a:gd name="adj2" fmla="val 10222"/>
                <a:gd name="adj3" fmla="val 18602"/>
                <a:gd name="adj4" fmla="val 66667"/>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457200">
                <a:defRPr/>
              </a:pPr>
              <a:r>
                <a:rPr lang="en-US" sz="2000" dirty="0">
                  <a:solidFill>
                    <a:srgbClr val="000000"/>
                  </a:solidFill>
                  <a:ea typeface="ＭＳ Ｐゴシック" pitchFamily="34" charset="-128"/>
                </a:rPr>
                <a:t>~2100 long-term </a:t>
              </a:r>
              <a:r>
                <a:rPr lang="en-US" sz="2000" dirty="0">
                  <a:solidFill>
                    <a:srgbClr val="000000"/>
                  </a:solidFill>
                </a:rPr>
                <a:t>index stations up to ~ 1 month ago</a:t>
              </a:r>
            </a:p>
          </p:txBody>
        </p:sp>
        <p:sp>
          <p:nvSpPr>
            <p:cNvPr id="334860" name="Text Box 12"/>
            <p:cNvSpPr txBox="1">
              <a:spLocks noChangeArrowheads="1"/>
            </p:cNvSpPr>
            <p:nvPr/>
          </p:nvSpPr>
          <p:spPr bwMode="auto">
            <a:xfrm>
              <a:off x="66040" y="1028700"/>
              <a:ext cx="1687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a:defRPr/>
              </a:pPr>
              <a:r>
                <a:rPr lang="en-US" dirty="0">
                  <a:solidFill>
                    <a:srgbClr val="FF0000"/>
                  </a:solidFill>
                </a:rPr>
                <a:t>~50-year spinup</a:t>
              </a:r>
            </a:p>
          </p:txBody>
        </p:sp>
        <p:sp>
          <p:nvSpPr>
            <p:cNvPr id="20" name="AutoShape 5"/>
            <p:cNvSpPr>
              <a:spLocks noChangeArrowheads="1"/>
            </p:cNvSpPr>
            <p:nvPr/>
          </p:nvSpPr>
          <p:spPr bwMode="auto">
            <a:xfrm>
              <a:off x="66040" y="1832372"/>
              <a:ext cx="4130040" cy="609600"/>
            </a:xfrm>
            <a:prstGeom prst="homePlate">
              <a:avLst>
                <a:gd name="adj" fmla="val 14375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457200">
                <a:defRPr/>
              </a:pPr>
              <a:r>
                <a:rPr lang="en-US" dirty="0" smtClean="0">
                  <a:solidFill>
                    <a:srgbClr val="000000"/>
                  </a:solidFill>
                </a:rPr>
                <a:t>model climatology</a:t>
              </a:r>
              <a:endParaRPr lang="en-US" dirty="0">
                <a:solidFill>
                  <a:srgbClr val="000000"/>
                </a:solidFill>
              </a:endParaRPr>
            </a:p>
          </p:txBody>
        </p:sp>
      </p:grpSp>
      <p:grpSp>
        <p:nvGrpSpPr>
          <p:cNvPr id="3" name="Group 2"/>
          <p:cNvGrpSpPr/>
          <p:nvPr/>
        </p:nvGrpSpPr>
        <p:grpSpPr>
          <a:xfrm>
            <a:off x="7977158" y="990600"/>
            <a:ext cx="770313" cy="1906588"/>
            <a:chOff x="7977158" y="990600"/>
            <a:chExt cx="770313" cy="1906588"/>
          </a:xfrm>
        </p:grpSpPr>
        <p:sp>
          <p:nvSpPr>
            <p:cNvPr id="334862" name="Text Box 14"/>
            <p:cNvSpPr txBox="1">
              <a:spLocks noChangeArrowheads="1"/>
            </p:cNvSpPr>
            <p:nvPr/>
          </p:nvSpPr>
          <p:spPr bwMode="auto">
            <a:xfrm>
              <a:off x="7977158" y="990600"/>
              <a:ext cx="770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200">
                <a:defRPr/>
              </a:pPr>
              <a:r>
                <a:rPr lang="en-US" dirty="0" smtClean="0">
                  <a:solidFill>
                    <a:srgbClr val="FF0000"/>
                  </a:solidFill>
                </a:rPr>
                <a:t>future</a:t>
              </a:r>
              <a:endParaRPr lang="en-US" dirty="0">
                <a:solidFill>
                  <a:srgbClr val="FF0000"/>
                </a:solidFill>
              </a:endParaRPr>
            </a:p>
          </p:txBody>
        </p:sp>
        <p:sp>
          <p:nvSpPr>
            <p:cNvPr id="21" name="Rectangle 9"/>
            <p:cNvSpPr>
              <a:spLocks noChangeArrowheads="1"/>
            </p:cNvSpPr>
            <p:nvPr/>
          </p:nvSpPr>
          <p:spPr bwMode="auto">
            <a:xfrm>
              <a:off x="8324214" y="1449388"/>
              <a:ext cx="76200" cy="1447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defRPr/>
              </a:pPr>
              <a:endParaRPr lang="en-US" dirty="0">
                <a:solidFill>
                  <a:srgbClr val="000000"/>
                </a:solidFill>
              </a:endParaRPr>
            </a:p>
          </p:txBody>
        </p:sp>
      </p:grpSp>
      <p:grpSp>
        <p:nvGrpSpPr>
          <p:cNvPr id="5" name="Group 4"/>
          <p:cNvGrpSpPr/>
          <p:nvPr/>
        </p:nvGrpSpPr>
        <p:grpSpPr>
          <a:xfrm>
            <a:off x="3989069" y="990600"/>
            <a:ext cx="791052" cy="1906588"/>
            <a:chOff x="3989069" y="990600"/>
            <a:chExt cx="791052" cy="1906588"/>
          </a:xfrm>
        </p:grpSpPr>
        <p:sp>
          <p:nvSpPr>
            <p:cNvPr id="22" name="Rectangle 9"/>
            <p:cNvSpPr>
              <a:spLocks noChangeArrowheads="1"/>
            </p:cNvSpPr>
            <p:nvPr/>
          </p:nvSpPr>
          <p:spPr bwMode="auto">
            <a:xfrm>
              <a:off x="4346495" y="1449388"/>
              <a:ext cx="76200" cy="14478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457200">
                <a:defRPr/>
              </a:pPr>
              <a:endParaRPr lang="en-US" dirty="0">
                <a:solidFill>
                  <a:srgbClr val="000000"/>
                </a:solidFill>
              </a:endParaRPr>
            </a:p>
          </p:txBody>
        </p:sp>
        <p:sp>
          <p:nvSpPr>
            <p:cNvPr id="23" name="Text Box 13"/>
            <p:cNvSpPr txBox="1">
              <a:spLocks noChangeArrowheads="1"/>
            </p:cNvSpPr>
            <p:nvPr/>
          </p:nvSpPr>
          <p:spPr bwMode="auto">
            <a:xfrm>
              <a:off x="3989069" y="990600"/>
              <a:ext cx="7910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457200">
                <a:defRPr/>
              </a:pPr>
              <a:r>
                <a:rPr lang="en-US" dirty="0" smtClean="0">
                  <a:solidFill>
                    <a:srgbClr val="FF0000"/>
                  </a:solidFill>
                </a:rPr>
                <a:t>recent</a:t>
              </a:r>
              <a:endParaRPr lang="en-US" dirty="0">
                <a:solidFill>
                  <a:srgbClr val="FF0000"/>
                </a:solidFill>
              </a:endParaRPr>
            </a:p>
          </p:txBody>
        </p:sp>
      </p:grpSp>
    </p:spTree>
    <p:extLst>
      <p:ext uri="{BB962C8B-B14F-4D97-AF65-F5344CB8AC3E}">
        <p14:creationId xmlns:p14="http://schemas.microsoft.com/office/powerpoint/2010/main" val="36480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48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4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p:bldP spid="3348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0160"/>
            <a:ext cx="8229600" cy="762000"/>
          </a:xfrm>
          <a:solidFill>
            <a:schemeClr val="bg1">
              <a:alpha val="80000"/>
            </a:schemeClr>
          </a:solidFill>
        </p:spPr>
        <p:txBody>
          <a:bodyPr/>
          <a:lstStyle/>
          <a:p>
            <a:pPr algn="l" eaLnBrk="1" hangingPunct="1">
              <a:defRPr/>
            </a:pPr>
            <a:r>
              <a:rPr lang="en-US" sz="3200" dirty="0" smtClean="0">
                <a:latin typeface="+mn-lt"/>
                <a:cs typeface="+mj-cs"/>
              </a:rPr>
              <a:t>Challenge: Meteorological data</a:t>
            </a:r>
            <a:endParaRPr lang="en-US" sz="3200" dirty="0">
              <a:latin typeface="+mn-lt"/>
              <a:cs typeface="+mj-cs"/>
            </a:endParaRPr>
          </a:p>
        </p:txBody>
      </p:sp>
      <p:grpSp>
        <p:nvGrpSpPr>
          <p:cNvPr id="2" name="Group 1"/>
          <p:cNvGrpSpPr/>
          <p:nvPr/>
        </p:nvGrpSpPr>
        <p:grpSpPr>
          <a:xfrm>
            <a:off x="0" y="88900"/>
            <a:ext cx="9144000" cy="6672263"/>
            <a:chOff x="0" y="88900"/>
            <a:chExt cx="9144000" cy="6672263"/>
          </a:xfrm>
        </p:grpSpPr>
        <p:grpSp>
          <p:nvGrpSpPr>
            <p:cNvPr id="8" name="Group 7"/>
            <p:cNvGrpSpPr/>
            <p:nvPr/>
          </p:nvGrpSpPr>
          <p:grpSpPr>
            <a:xfrm>
              <a:off x="0" y="88900"/>
              <a:ext cx="9144000" cy="6672263"/>
              <a:chOff x="0" y="88900"/>
              <a:chExt cx="9144000" cy="6672263"/>
            </a:xfrm>
          </p:grpSpPr>
          <p:pic>
            <p:nvPicPr>
              <p:cNvPr id="5" name="Picture 4"/>
              <p:cNvPicPr>
                <a:picLocks noChangeAspect="1"/>
              </p:cNvPicPr>
              <p:nvPr/>
            </p:nvPicPr>
            <p:blipFill>
              <a:blip r:embed="rId2"/>
              <a:stretch>
                <a:fillRect/>
              </a:stretch>
            </p:blipFill>
            <p:spPr>
              <a:xfrm>
                <a:off x="0" y="88900"/>
                <a:ext cx="9144000" cy="6672263"/>
              </a:xfrm>
              <a:prstGeom prst="rect">
                <a:avLst/>
              </a:prstGeom>
            </p:spPr>
          </p:pic>
          <p:sp>
            <p:nvSpPr>
              <p:cNvPr id="6" name="TextBox 5"/>
              <p:cNvSpPr txBox="1"/>
              <p:nvPr/>
            </p:nvSpPr>
            <p:spPr>
              <a:xfrm>
                <a:off x="2509520" y="6484164"/>
                <a:ext cx="3724096" cy="276999"/>
              </a:xfrm>
              <a:prstGeom prst="rect">
                <a:avLst/>
              </a:prstGeom>
              <a:noFill/>
            </p:spPr>
            <p:txBody>
              <a:bodyPr wrap="none" rtlCol="0">
                <a:spAutoFit/>
              </a:bodyPr>
              <a:lstStyle/>
              <a:p>
                <a:pPr defTabSz="457200"/>
                <a:r>
                  <a:rPr lang="en-US" sz="1200" dirty="0">
                    <a:solidFill>
                      <a:prstClr val="white"/>
                    </a:solidFill>
                  </a:rPr>
                  <a:t>http://www.ncdc.noaa.gov</a:t>
                </a:r>
                <a:r>
                  <a:rPr lang="en-US" sz="1200" dirty="0" smtClean="0">
                    <a:solidFill>
                      <a:prstClr val="white"/>
                    </a:solidFill>
                  </a:rPr>
                  <a:t>/; Global Summary of the Day</a:t>
                </a:r>
                <a:endParaRPr lang="en-US" sz="1200" dirty="0">
                  <a:solidFill>
                    <a:prstClr val="white"/>
                  </a:solidFill>
                </a:endParaRPr>
              </a:p>
            </p:txBody>
          </p:sp>
        </p:grpSp>
        <p:sp>
          <p:nvSpPr>
            <p:cNvPr id="7" name="TextBox 6"/>
            <p:cNvSpPr txBox="1"/>
            <p:nvPr/>
          </p:nvSpPr>
          <p:spPr>
            <a:xfrm>
              <a:off x="1380623" y="6065520"/>
              <a:ext cx="6788236" cy="695643"/>
            </a:xfrm>
            <a:prstGeom prst="rect">
              <a:avLst/>
            </a:prstGeom>
            <a:solidFill>
              <a:schemeClr val="bg1">
                <a:alpha val="80000"/>
              </a:schemeClr>
            </a:solidFill>
          </p:spPr>
          <p:txBody>
            <a:bodyPr vert="horz" lIns="91440" tIns="45720" rIns="91440" bIns="45720" rtlCol="0" anchor="ctr">
              <a:normAutofit fontScale="92500" lnSpcReduction="10000"/>
            </a:bodyPr>
            <a:lstStyle>
              <a:lvl1pPr>
                <a:spcBef>
                  <a:spcPct val="0"/>
                </a:spcBef>
                <a:buNone/>
                <a:defRPr sz="3200">
                  <a:ea typeface="+mj-ea"/>
                  <a:cs typeface="+mj-cs"/>
                </a:defRPr>
              </a:lvl1pPr>
            </a:lstStyle>
            <a:p>
              <a:pPr algn="ctr" defTabSz="457200"/>
              <a:r>
                <a:rPr lang="en-US" sz="2400" dirty="0" smtClean="0">
                  <a:solidFill>
                    <a:prstClr val="black"/>
                  </a:solidFill>
                </a:rPr>
                <a:t>Stations that are part of </a:t>
              </a:r>
            </a:p>
            <a:p>
              <a:pPr algn="ctr" defTabSz="457200"/>
              <a:r>
                <a:rPr lang="en-US" sz="2400" dirty="0" smtClean="0">
                  <a:solidFill>
                    <a:prstClr val="black"/>
                  </a:solidFill>
                </a:rPr>
                <a:t>NCDC – Global Summary of the Day</a:t>
              </a:r>
              <a:endParaRPr lang="en-US" sz="2400" dirty="0">
                <a:solidFill>
                  <a:prstClr val="black"/>
                </a:solidFill>
              </a:endParaRPr>
            </a:p>
          </p:txBody>
        </p:sp>
      </p:grpSp>
      <p:sp>
        <p:nvSpPr>
          <p:cNvPr id="9" name="TextBox 8"/>
          <p:cNvSpPr txBox="1"/>
          <p:nvPr/>
        </p:nvSpPr>
        <p:spPr>
          <a:xfrm>
            <a:off x="1380623" y="2661920"/>
            <a:ext cx="6788236" cy="2062103"/>
          </a:xfrm>
          <a:prstGeom prst="rect">
            <a:avLst/>
          </a:prstGeom>
          <a:solidFill>
            <a:schemeClr val="bg1">
              <a:alpha val="80000"/>
            </a:schemeClr>
          </a:solidFill>
        </p:spPr>
        <p:txBody>
          <a:bodyPr vert="horz" lIns="91440" tIns="45720" rIns="91440" bIns="45720" rtlCol="0" anchor="ctr">
            <a:normAutofit/>
          </a:bodyPr>
          <a:lstStyle>
            <a:lvl1pPr>
              <a:spcBef>
                <a:spcPct val="0"/>
              </a:spcBef>
              <a:buNone/>
              <a:defRPr sz="3200">
                <a:ea typeface="+mj-ea"/>
                <a:cs typeface="+mj-cs"/>
              </a:defRPr>
            </a:lvl1pPr>
          </a:lstStyle>
          <a:p>
            <a:pPr defTabSz="457200"/>
            <a:r>
              <a:rPr lang="en-US" dirty="0">
                <a:solidFill>
                  <a:prstClr val="black"/>
                </a:solidFill>
              </a:rPr>
              <a:t>Three requirements:</a:t>
            </a:r>
          </a:p>
          <a:p>
            <a:pPr defTabSz="457200"/>
            <a:r>
              <a:rPr lang="en-US" dirty="0">
                <a:solidFill>
                  <a:prstClr val="black"/>
                </a:solidFill>
              </a:rPr>
              <a:t>	- long term data record (climatology)</a:t>
            </a:r>
          </a:p>
          <a:p>
            <a:pPr defTabSz="457200"/>
            <a:r>
              <a:rPr lang="en-US" dirty="0">
                <a:solidFill>
                  <a:prstClr val="black"/>
                </a:solidFill>
              </a:rPr>
              <a:t>	- near real-time reporting</a:t>
            </a:r>
          </a:p>
          <a:p>
            <a:pPr defTabSz="457200"/>
            <a:r>
              <a:rPr lang="en-US" dirty="0">
                <a:solidFill>
                  <a:prstClr val="black"/>
                </a:solidFill>
              </a:rPr>
              <a:t>	- consistency</a:t>
            </a:r>
          </a:p>
        </p:txBody>
      </p:sp>
    </p:spTree>
    <p:extLst>
      <p:ext uri="{BB962C8B-B14F-4D97-AF65-F5344CB8AC3E}">
        <p14:creationId xmlns:p14="http://schemas.microsoft.com/office/powerpoint/2010/main" val="6220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56" t="18657" r="31505" b="30628"/>
          <a:stretch/>
        </p:blipFill>
        <p:spPr bwMode="auto">
          <a:xfrm>
            <a:off x="2514600" y="152400"/>
            <a:ext cx="647957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57200"/>
            <a:ext cx="2286000" cy="4893647"/>
          </a:xfrm>
          <a:prstGeom prst="rect">
            <a:avLst/>
          </a:prstGeom>
          <a:noFill/>
        </p:spPr>
        <p:txBody>
          <a:bodyPr wrap="square" rtlCol="0">
            <a:spAutoFit/>
          </a:bodyPr>
          <a:lstStyle/>
          <a:p>
            <a:r>
              <a:rPr lang="en-US" sz="2400" b="1" dirty="0" smtClean="0"/>
              <a:t>Consistency between TMPA RT and RP globally for 2000-2012.  Panel a) statistically significant “drift” at </a:t>
            </a:r>
            <a:r>
              <a:rPr lang="el-GR" sz="2400" b="1" dirty="0" smtClean="0"/>
              <a:t>α</a:t>
            </a:r>
            <a:r>
              <a:rPr lang="en-US" sz="2400" b="1" dirty="0" smtClean="0"/>
              <a:t> = 0.05; b) </a:t>
            </a:r>
            <a:r>
              <a:rPr lang="el-GR" sz="2400" b="1" dirty="0"/>
              <a:t>α</a:t>
            </a:r>
            <a:r>
              <a:rPr lang="en-US" sz="2400" b="1" dirty="0"/>
              <a:t> = </a:t>
            </a:r>
            <a:r>
              <a:rPr lang="en-US" sz="2400" b="1" dirty="0" smtClean="0"/>
              <a:t>0.05; c) rejections by climate category</a:t>
            </a:r>
            <a:endParaRPr lang="en-US" sz="2400" b="1" dirty="0"/>
          </a:p>
        </p:txBody>
      </p:sp>
      <p:sp>
        <p:nvSpPr>
          <p:cNvPr id="3" name="TextBox 2"/>
          <p:cNvSpPr txBox="1"/>
          <p:nvPr/>
        </p:nvSpPr>
        <p:spPr>
          <a:xfrm>
            <a:off x="6324600" y="6488668"/>
            <a:ext cx="2819400" cy="369332"/>
          </a:xfrm>
          <a:prstGeom prst="rect">
            <a:avLst/>
          </a:prstGeom>
          <a:noFill/>
        </p:spPr>
        <p:txBody>
          <a:bodyPr wrap="square" rtlCol="0">
            <a:spAutoFit/>
          </a:bodyPr>
          <a:lstStyle/>
          <a:p>
            <a:r>
              <a:rPr lang="en-US" dirty="0"/>
              <a:t>f</a:t>
            </a:r>
            <a:r>
              <a:rPr lang="en-US" dirty="0" smtClean="0"/>
              <a:t>rom Zhou et al., JHM, 2014</a:t>
            </a:r>
            <a:endParaRPr lang="en-US" dirty="0"/>
          </a:p>
        </p:txBody>
      </p:sp>
    </p:spTree>
    <p:extLst>
      <p:ext uri="{BB962C8B-B14F-4D97-AF65-F5344CB8AC3E}">
        <p14:creationId xmlns:p14="http://schemas.microsoft.com/office/powerpoint/2010/main" val="1456341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470025"/>
          </a:xfrm>
        </p:spPr>
        <p:txBody>
          <a:bodyPr/>
          <a:lstStyle/>
          <a:p>
            <a:pPr algn="l"/>
            <a:r>
              <a:rPr lang="en-US" dirty="0" smtClean="0"/>
              <a:t>2)  The need for a multiple (LSM) perspective</a:t>
            </a:r>
            <a:endParaRPr lang="en-US" dirty="0"/>
          </a:p>
        </p:txBody>
      </p:sp>
    </p:spTree>
    <p:extLst>
      <p:ext uri="{BB962C8B-B14F-4D97-AF65-F5344CB8AC3E}">
        <p14:creationId xmlns:p14="http://schemas.microsoft.com/office/powerpoint/2010/main" val="145845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xfrm>
            <a:off x="7315200" y="6477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5000"/>
              <a:buBlip>
                <a:blip r:embed="rId2"/>
              </a:buBlip>
              <a:defRPr sz="3200">
                <a:solidFill>
                  <a:schemeClr val="tx1"/>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ea typeface="ＭＳ Ｐゴシック" charset="-128"/>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ea typeface="ＭＳ Ｐゴシック" charset="-128"/>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ea typeface="ＭＳ Ｐゴシック" charset="-128"/>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9pPr>
          </a:lstStyle>
          <a:p>
            <a:pPr eaLnBrk="1" hangingPunct="1">
              <a:spcBef>
                <a:spcPct val="0"/>
              </a:spcBef>
              <a:buSzTx/>
              <a:buFontTx/>
              <a:buNone/>
            </a:pPr>
            <a:fld id="{31D7DF2D-F9C3-48A9-B62F-2AA6F7584B27}" type="slidenum">
              <a:rPr lang="en-US" altLang="en-US" sz="1400">
                <a:solidFill>
                  <a:srgbClr val="FFFFFF"/>
                </a:solidFill>
                <a:cs typeface="Arial" charset="0"/>
              </a:rPr>
              <a:pPr eaLnBrk="1" hangingPunct="1">
                <a:spcBef>
                  <a:spcPct val="0"/>
                </a:spcBef>
                <a:buSzTx/>
                <a:buFontTx/>
                <a:buNone/>
              </a:pPr>
              <a:t>7</a:t>
            </a:fld>
            <a:endParaRPr lang="en-US" altLang="en-US" sz="1400" dirty="0">
              <a:solidFill>
                <a:srgbClr val="FFFFFF"/>
              </a:solidFill>
              <a:cs typeface="Arial" charset="0"/>
            </a:endParaRPr>
          </a:p>
        </p:txBody>
      </p:sp>
      <p:sp>
        <p:nvSpPr>
          <p:cNvPr id="102403" name="Text Box 2"/>
          <p:cNvSpPr txBox="1">
            <a:spLocks noChangeArrowheads="1"/>
          </p:cNvSpPr>
          <p:nvPr/>
        </p:nvSpPr>
        <p:spPr bwMode="auto">
          <a:xfrm>
            <a:off x="304800" y="0"/>
            <a:ext cx="776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r>
              <a:rPr lang="en-US" sz="2800" b="1" dirty="0">
                <a:solidFill>
                  <a:srgbClr val="FFFFFF"/>
                </a:solidFill>
                <a:ea typeface="ＭＳ Ｐゴシック" charset="-128"/>
              </a:rPr>
              <a:t>NW</a:t>
            </a:r>
          </a:p>
        </p:txBody>
      </p:sp>
      <p:pic>
        <p:nvPicPr>
          <p:cNvPr id="37892" name="Picture 3" descr="Box_NW_1930-1939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533400"/>
            <a:ext cx="84407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Box_NW_1920-2003_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05200"/>
            <a:ext cx="8458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7315200" y="6477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SzPct val="85000"/>
              <a:buBlip>
                <a:blip r:embed="rId2"/>
              </a:buBlip>
              <a:defRPr sz="3200">
                <a:solidFill>
                  <a:schemeClr val="tx1"/>
                </a:solidFill>
                <a:latin typeface="Arial" charset="0"/>
                <a:ea typeface="ＭＳ Ｐゴシック" charset="-128"/>
              </a:defRPr>
            </a:lvl1pPr>
            <a:lvl2pPr marL="742950" indent="-285750" eaLnBrk="0" hangingPunct="0">
              <a:spcBef>
                <a:spcPct val="20000"/>
              </a:spcBef>
              <a:buClr>
                <a:schemeClr val="tx2"/>
              </a:buClr>
              <a:buSzPct val="70000"/>
              <a:buFont typeface="Wingdings" pitchFamily="2" charset="2"/>
              <a:buChar char="l"/>
              <a:defRPr sz="2800">
                <a:solidFill>
                  <a:schemeClr val="tx1"/>
                </a:solidFill>
                <a:latin typeface="Arial" charset="0"/>
                <a:ea typeface="ＭＳ Ｐゴシック" charset="-128"/>
              </a:defRPr>
            </a:lvl2pPr>
            <a:lvl3pPr marL="1143000" indent="-228600" eaLnBrk="0" hangingPunct="0">
              <a:spcBef>
                <a:spcPct val="20000"/>
              </a:spcBef>
              <a:buClr>
                <a:schemeClr val="hlink"/>
              </a:buClr>
              <a:buSzPct val="65000"/>
              <a:buFont typeface="Wingdings" pitchFamily="2" charset="2"/>
              <a:buChar char="l"/>
              <a:defRPr sz="2400">
                <a:solidFill>
                  <a:schemeClr val="tx1"/>
                </a:solidFill>
                <a:latin typeface="Arial" charset="0"/>
                <a:ea typeface="ＭＳ Ｐゴシック" charset="-128"/>
              </a:defRPr>
            </a:lvl3pPr>
            <a:lvl4pPr marL="1600200" indent="-228600" eaLnBrk="0" hangingPunct="0">
              <a:spcBef>
                <a:spcPct val="20000"/>
              </a:spcBef>
              <a:buClr>
                <a:schemeClr val="accent1"/>
              </a:buClr>
              <a:buSzPct val="60000"/>
              <a:buFont typeface="Wingdings" pitchFamily="2" charset="2"/>
              <a:buChar char="l"/>
              <a:defRPr sz="2000">
                <a:solidFill>
                  <a:schemeClr val="tx1"/>
                </a:solidFill>
                <a:latin typeface="Arial" charset="0"/>
                <a:ea typeface="ＭＳ Ｐゴシック" charset="-128"/>
              </a:defRPr>
            </a:lvl4pPr>
            <a:lvl5pPr marL="2057400" indent="-228600" eaLnBrk="0" hangingPunct="0">
              <a:spcBef>
                <a:spcPct val="20000"/>
              </a:spcBef>
              <a:buClr>
                <a:schemeClr val="accent2"/>
              </a:buClr>
              <a:buSzPct val="60000"/>
              <a:buFont typeface="Wingdings" pitchFamily="2" charset="2"/>
              <a:buChar char="l"/>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Arial" charset="0"/>
                <a:ea typeface="ＭＳ Ｐゴシック" charset="-128"/>
              </a:defRPr>
            </a:lvl9pPr>
          </a:lstStyle>
          <a:p>
            <a:pPr eaLnBrk="1" hangingPunct="1">
              <a:spcBef>
                <a:spcPct val="0"/>
              </a:spcBef>
              <a:buSzTx/>
              <a:buFontTx/>
              <a:buNone/>
            </a:pPr>
            <a:fld id="{9431FB92-36F9-40F8-94B2-1E6166883F6B}" type="slidenum">
              <a:rPr lang="en-US" altLang="en-US" sz="1400">
                <a:solidFill>
                  <a:srgbClr val="FFFFFF"/>
                </a:solidFill>
                <a:cs typeface="Arial" charset="0"/>
              </a:rPr>
              <a:pPr eaLnBrk="1" hangingPunct="1">
                <a:spcBef>
                  <a:spcPct val="0"/>
                </a:spcBef>
                <a:buSzTx/>
                <a:buFontTx/>
                <a:buNone/>
              </a:pPr>
              <a:t>8</a:t>
            </a:fld>
            <a:endParaRPr lang="en-US" altLang="en-US" sz="1400" dirty="0">
              <a:solidFill>
                <a:srgbClr val="FFFFFF"/>
              </a:solidFill>
              <a:cs typeface="Arial" charset="0"/>
            </a:endParaRPr>
          </a:p>
        </p:txBody>
      </p:sp>
      <p:sp>
        <p:nvSpPr>
          <p:cNvPr id="103427" name="Text Box 2"/>
          <p:cNvSpPr txBox="1">
            <a:spLocks noChangeArrowheads="1"/>
          </p:cNvSpPr>
          <p:nvPr/>
        </p:nvSpPr>
        <p:spPr bwMode="auto">
          <a:xfrm>
            <a:off x="304800" y="0"/>
            <a:ext cx="657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37931725" indent="-37474525" eaLnBrk="0" hangingPunct="0">
              <a:defRPr sz="2400">
                <a:solidFill>
                  <a:schemeClr val="tx1"/>
                </a:solidFill>
                <a:latin typeface="Arial" pitchFamily="34" charset="0"/>
                <a:cs typeface="Arial" pitchFamily="34" charset="0"/>
              </a:defRPr>
            </a:lvl2pPr>
            <a:lvl3pPr eaLnBrk="0" hangingPunct="0">
              <a:defRPr sz="2400">
                <a:solidFill>
                  <a:schemeClr val="tx1"/>
                </a:solidFill>
                <a:latin typeface="Arial" pitchFamily="34" charset="0"/>
                <a:cs typeface="Arial" pitchFamily="34" charset="0"/>
              </a:defRPr>
            </a:lvl3pPr>
            <a:lvl4pPr eaLnBrk="0" hangingPunct="0">
              <a:defRPr sz="2400">
                <a:solidFill>
                  <a:schemeClr val="tx1"/>
                </a:solidFill>
                <a:latin typeface="Arial" pitchFamily="34" charset="0"/>
                <a:cs typeface="Arial" pitchFamily="34" charset="0"/>
              </a:defRPr>
            </a:lvl4pPr>
            <a:lvl5pPr eaLnBrk="0" hangingPunct="0">
              <a:defRPr sz="2400">
                <a:solidFill>
                  <a:schemeClr val="tx1"/>
                </a:solidFill>
                <a:latin typeface="Arial" pitchFamily="34" charset="0"/>
                <a:cs typeface="Arial" pitchFamily="34" charset="0"/>
              </a:defRPr>
            </a:lvl5pPr>
            <a:lvl6pPr marL="457200" eaLnBrk="0" fontAlgn="base" hangingPunct="0">
              <a:spcBef>
                <a:spcPct val="0"/>
              </a:spcBef>
              <a:spcAft>
                <a:spcPct val="0"/>
              </a:spcAft>
              <a:defRPr sz="2400">
                <a:solidFill>
                  <a:schemeClr val="tx1"/>
                </a:solidFill>
                <a:latin typeface="Arial" pitchFamily="34" charset="0"/>
                <a:cs typeface="Arial" pitchFamily="34" charset="0"/>
              </a:defRPr>
            </a:lvl6pPr>
            <a:lvl7pPr marL="914400" eaLnBrk="0" fontAlgn="base" hangingPunct="0">
              <a:spcBef>
                <a:spcPct val="0"/>
              </a:spcBef>
              <a:spcAft>
                <a:spcPct val="0"/>
              </a:spcAft>
              <a:defRPr sz="2400">
                <a:solidFill>
                  <a:schemeClr val="tx1"/>
                </a:solidFill>
                <a:latin typeface="Arial" pitchFamily="34" charset="0"/>
                <a:cs typeface="Arial" pitchFamily="34" charset="0"/>
              </a:defRPr>
            </a:lvl7pPr>
            <a:lvl8pPr marL="1371600" eaLnBrk="0" fontAlgn="base" hangingPunct="0">
              <a:spcBef>
                <a:spcPct val="0"/>
              </a:spcBef>
              <a:spcAft>
                <a:spcPct val="0"/>
              </a:spcAft>
              <a:defRPr sz="2400">
                <a:solidFill>
                  <a:schemeClr val="tx1"/>
                </a:solidFill>
                <a:latin typeface="Arial" pitchFamily="34" charset="0"/>
                <a:cs typeface="Arial" pitchFamily="34" charset="0"/>
              </a:defRPr>
            </a:lvl8pPr>
            <a:lvl9pPr marL="1828800" eaLnBrk="0" fontAlgn="base" hangingPunct="0">
              <a:spcBef>
                <a:spcPct val="0"/>
              </a:spcBef>
              <a:spcAft>
                <a:spcPct val="0"/>
              </a:spcAft>
              <a:defRPr sz="24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r>
              <a:rPr lang="en-US" sz="2800" b="1" dirty="0">
                <a:solidFill>
                  <a:srgbClr val="FFFFFF"/>
                </a:solidFill>
                <a:ea typeface="ＭＳ Ｐゴシック" charset="-128"/>
              </a:rPr>
              <a:t>SE</a:t>
            </a:r>
          </a:p>
        </p:txBody>
      </p:sp>
      <p:pic>
        <p:nvPicPr>
          <p:cNvPr id="38916" name="Picture 3" descr="Box_SE_1930-1939_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63" y="533400"/>
            <a:ext cx="859313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Box_SE_1920-2003_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536950"/>
            <a:ext cx="8610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705" t="20075" r="29722" b="13690"/>
          <a:stretch/>
        </p:blipFill>
        <p:spPr bwMode="auto">
          <a:xfrm>
            <a:off x="1600200" y="718349"/>
            <a:ext cx="5181600" cy="592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17390"/>
            <a:ext cx="5943600" cy="707886"/>
          </a:xfrm>
          <a:prstGeom prst="rect">
            <a:avLst/>
          </a:prstGeom>
          <a:noFill/>
        </p:spPr>
        <p:txBody>
          <a:bodyPr wrap="square" rtlCol="0">
            <a:spAutoFit/>
          </a:bodyPr>
          <a:lstStyle/>
          <a:p>
            <a:pPr defTabSz="914400"/>
            <a:r>
              <a:rPr lang="en-US" sz="2000" b="1" dirty="0" smtClean="0">
                <a:solidFill>
                  <a:prstClr val="black"/>
                </a:solidFill>
              </a:rPr>
              <a:t>Soil moisture percentile at time of drought onset – three LSMs and </a:t>
            </a:r>
            <a:r>
              <a:rPr lang="en-US" sz="2000" b="1" dirty="0" err="1" smtClean="0">
                <a:solidFill>
                  <a:prstClr val="black"/>
                </a:solidFill>
              </a:rPr>
              <a:t>multimodel</a:t>
            </a:r>
            <a:r>
              <a:rPr lang="en-US" sz="2000" b="1" dirty="0" smtClean="0">
                <a:solidFill>
                  <a:prstClr val="black"/>
                </a:solidFill>
              </a:rPr>
              <a:t> average</a:t>
            </a:r>
            <a:endParaRPr lang="en-US" sz="2000" b="1" dirty="0">
              <a:solidFill>
                <a:prstClr val="black"/>
              </a:solidFill>
            </a:endParaRPr>
          </a:p>
        </p:txBody>
      </p:sp>
      <p:sp>
        <p:nvSpPr>
          <p:cNvPr id="5" name="TextBox 4"/>
          <p:cNvSpPr txBox="1"/>
          <p:nvPr/>
        </p:nvSpPr>
        <p:spPr>
          <a:xfrm>
            <a:off x="4378036" y="6538819"/>
            <a:ext cx="4648200" cy="369332"/>
          </a:xfrm>
          <a:prstGeom prst="rect">
            <a:avLst/>
          </a:prstGeom>
          <a:noFill/>
        </p:spPr>
        <p:txBody>
          <a:bodyPr wrap="square" rtlCol="0">
            <a:spAutoFit/>
          </a:bodyPr>
          <a:lstStyle/>
          <a:p>
            <a:pPr defTabSz="914400"/>
            <a:r>
              <a:rPr lang="en-US" dirty="0" smtClean="0">
                <a:solidFill>
                  <a:prstClr val="black"/>
                </a:solidFill>
              </a:rPr>
              <a:t>For details:  </a:t>
            </a:r>
            <a:r>
              <a:rPr lang="en-US" dirty="0" err="1" smtClean="0">
                <a:solidFill>
                  <a:prstClr val="black"/>
                </a:solidFill>
              </a:rPr>
              <a:t>Nijssen</a:t>
            </a:r>
            <a:r>
              <a:rPr lang="en-US" dirty="0" smtClean="0">
                <a:solidFill>
                  <a:prstClr val="black"/>
                </a:solidFill>
              </a:rPr>
              <a:t> et al., poster A13H-3278</a:t>
            </a:r>
            <a:endParaRPr lang="en-US" dirty="0">
              <a:solidFill>
                <a:prstClr val="black"/>
              </a:solidFill>
            </a:endParaRPr>
          </a:p>
        </p:txBody>
      </p:sp>
    </p:spTree>
    <p:extLst>
      <p:ext uri="{BB962C8B-B14F-4D97-AF65-F5344CB8AC3E}">
        <p14:creationId xmlns:p14="http://schemas.microsoft.com/office/powerpoint/2010/main" val="2536864866"/>
      </p:ext>
    </p:extLst>
  </p:cSld>
  <p:clrMapOvr>
    <a:masterClrMapping/>
  </p:clrMapOvr>
</p:sld>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9_Network Blitz">
  <a:themeElements>
    <a:clrScheme name="12_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12_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2_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12_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12_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2_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12_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12_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Network Blitz">
  <a:themeElements>
    <a:clrScheme name="12_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12_Network Blitz">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2_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12_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12_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2_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12_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12_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4731</TotalTime>
  <Words>891</Words>
  <Application>Microsoft Office PowerPoint</Application>
  <PresentationFormat>On-screen Show (4:3)</PresentationFormat>
  <Paragraphs>84</Paragraphs>
  <Slides>22</Slides>
  <Notes>4</Notes>
  <HiddenSlides>0</HiddenSlides>
  <MMClips>0</MMClips>
  <ScaleCrop>false</ScaleCrop>
  <HeadingPairs>
    <vt:vector size="4" baseType="variant">
      <vt:variant>
        <vt:lpstr>Theme</vt:lpstr>
      </vt:variant>
      <vt:variant>
        <vt:i4>16</vt:i4>
      </vt:variant>
      <vt:variant>
        <vt:lpstr>Slide Titles</vt:lpstr>
      </vt:variant>
      <vt:variant>
        <vt:i4>22</vt:i4>
      </vt:variant>
    </vt:vector>
  </HeadingPairs>
  <TitlesOfParts>
    <vt:vector size="38" baseType="lpstr">
      <vt:lpstr>Office Theme</vt:lpstr>
      <vt:lpstr>dpl_tsukuba_presentation_feb07</vt:lpstr>
      <vt:lpstr>1_dpl_tsukuba_presentation_feb07</vt:lpstr>
      <vt:lpstr>2_dpl_tsukuba_presentation_feb07</vt:lpstr>
      <vt:lpstr>3_dpl_tsukuba_presentation_feb07</vt:lpstr>
      <vt:lpstr>4_dpl_tsukuba_presentation_feb07</vt:lpstr>
      <vt:lpstr>5_dpl_tsukuba_presentation_feb07</vt:lpstr>
      <vt:lpstr>6_dpl_tsukuba_presentation_feb07</vt:lpstr>
      <vt:lpstr>7_dpl_tsukuba_presentation_feb07</vt:lpstr>
      <vt:lpstr>Trek</vt:lpstr>
      <vt:lpstr>1_Trek</vt:lpstr>
      <vt:lpstr>19_Network Blitz</vt:lpstr>
      <vt:lpstr>20_Network Blitz</vt:lpstr>
      <vt:lpstr>1_Office Theme</vt:lpstr>
      <vt:lpstr>2_Office Theme</vt:lpstr>
      <vt:lpstr>3_Office Theme</vt:lpstr>
      <vt:lpstr>Implications of hydrologic predictability for the development of a global drought information system</vt:lpstr>
      <vt:lpstr>1)  The role of climatology and retrospective analysis in GDIS, and hydrologic initial conditions</vt:lpstr>
      <vt:lpstr>Simulations – implementation for US Surface Water Monitor</vt:lpstr>
      <vt:lpstr>Challenge: Meteorological data</vt:lpstr>
      <vt:lpstr>PowerPoint Presentation</vt:lpstr>
      <vt:lpstr>2)  The need for a multiple (LSM) perspective</vt:lpstr>
      <vt:lpstr>PowerPoint Presentation</vt:lpstr>
      <vt:lpstr>PowerPoint Presentation</vt:lpstr>
      <vt:lpstr>PowerPoint Presentation</vt:lpstr>
      <vt:lpstr>3)  Predictability (mostly in the hydrologic initial conditions)</vt:lpstr>
      <vt:lpstr>PowerPoint Presentation</vt:lpstr>
      <vt:lpstr>PowerPoint Presentation</vt:lpstr>
      <vt:lpstr>On the practical use of DIS output – the California drought as an (ongoing) case study</vt:lpstr>
      <vt:lpstr>PowerPoint Presentation</vt:lpstr>
      <vt:lpstr>PowerPoint Presentation</vt:lpstr>
      <vt:lpstr>PowerPoint Presentation</vt:lpstr>
      <vt:lpstr>PowerPoint Presentation</vt:lpstr>
      <vt:lpstr>PowerPoint Presentation</vt:lpstr>
      <vt:lpstr>1976-77 Drought</vt:lpstr>
      <vt:lpstr>2000-01 Drought</vt:lpstr>
      <vt:lpstr>Implications for GDIS:  Resistance to top down approaches (but that is the norm for weather forecasts??)</vt:lpstr>
      <vt:lpstr>In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TRANSBOUNDARY FOREST SCIENCE AND MANAGEMENT DIALOGUE</dc:title>
  <dc:creator>lettenma</dc:creator>
  <cp:lastModifiedBy>lettenma</cp:lastModifiedBy>
  <cp:revision>149</cp:revision>
  <dcterms:created xsi:type="dcterms:W3CDTF">2014-02-25T04:39:06Z</dcterms:created>
  <dcterms:modified xsi:type="dcterms:W3CDTF">2014-12-15T14:41:13Z</dcterms:modified>
</cp:coreProperties>
</file>